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5"/>
  </p:notesMasterIdLst>
  <p:sldIdLst>
    <p:sldId id="272" r:id="rId2"/>
    <p:sldId id="271" r:id="rId3"/>
    <p:sldId id="273" r:id="rId4"/>
    <p:sldId id="256" r:id="rId5"/>
    <p:sldId id="277" r:id="rId6"/>
    <p:sldId id="278" r:id="rId7"/>
    <p:sldId id="279" r:id="rId8"/>
    <p:sldId id="280" r:id="rId9"/>
    <p:sldId id="268" r:id="rId10"/>
    <p:sldId id="265" r:id="rId11"/>
    <p:sldId id="292" r:id="rId12"/>
    <p:sldId id="274" r:id="rId13"/>
    <p:sldId id="29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yan Pandey" initials="AP" lastIdx="1" clrIdx="0">
    <p:extLst>
      <p:ext uri="{19B8F6BF-5375-455C-9EA6-DF929625EA0E}">
        <p15:presenceInfo xmlns:p15="http://schemas.microsoft.com/office/powerpoint/2012/main" userId="99ce95f0687b25b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1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 Pandey" userId="99ce95f0687b25b7" providerId="LiveId" clId="{6438FFDB-4A21-46F0-B7D9-C0239B724F0C}"/>
    <pc:docChg chg="undo redo custSel addSld delSld modSld sldOrd">
      <pc:chgData name="Aryan Pandey" userId="99ce95f0687b25b7" providerId="LiveId" clId="{6438FFDB-4A21-46F0-B7D9-C0239B724F0C}" dt="2019-08-25T02:28:48.286" v="3134" actId="2696"/>
      <pc:docMkLst>
        <pc:docMk/>
      </pc:docMkLst>
      <pc:sldChg chg="addSp delSp modSp">
        <pc:chgData name="Aryan Pandey" userId="99ce95f0687b25b7" providerId="LiveId" clId="{6438FFDB-4A21-46F0-B7D9-C0239B724F0C}" dt="2019-08-25T01:41:09.668" v="2920" actId="1076"/>
        <pc:sldMkLst>
          <pc:docMk/>
          <pc:sldMk cId="4215533284" sldId="256"/>
        </pc:sldMkLst>
        <pc:spChg chg="add del mod">
          <ac:chgData name="Aryan Pandey" userId="99ce95f0687b25b7" providerId="LiveId" clId="{6438FFDB-4A21-46F0-B7D9-C0239B724F0C}" dt="2019-08-24T22:55:05.903" v="46" actId="47"/>
          <ac:spMkLst>
            <pc:docMk/>
            <pc:sldMk cId="4215533284" sldId="256"/>
            <ac:spMk id="5" creationId="{6DCC610F-0A35-4AA3-8D5C-77704B52B322}"/>
          </ac:spMkLst>
        </pc:spChg>
        <pc:spChg chg="add mod">
          <ac:chgData name="Aryan Pandey" userId="99ce95f0687b25b7" providerId="LiveId" clId="{6438FFDB-4A21-46F0-B7D9-C0239B724F0C}" dt="2019-08-25T01:38:32.844" v="2909" actId="14100"/>
          <ac:spMkLst>
            <pc:docMk/>
            <pc:sldMk cId="4215533284" sldId="256"/>
            <ac:spMk id="6" creationId="{3F37C053-B7BE-42B5-A513-972C37D3373B}"/>
          </ac:spMkLst>
        </pc:spChg>
        <pc:spChg chg="add mod">
          <ac:chgData name="Aryan Pandey" userId="99ce95f0687b25b7" providerId="LiveId" clId="{6438FFDB-4A21-46F0-B7D9-C0239B724F0C}" dt="2019-08-25T01:39:14.937" v="2915" actId="14100"/>
          <ac:spMkLst>
            <pc:docMk/>
            <pc:sldMk cId="4215533284" sldId="256"/>
            <ac:spMk id="9" creationId="{EB1C0500-20F4-4B35-B167-2BB565E9C054}"/>
          </ac:spMkLst>
        </pc:spChg>
        <pc:spChg chg="add mod">
          <ac:chgData name="Aryan Pandey" userId="99ce95f0687b25b7" providerId="LiveId" clId="{6438FFDB-4A21-46F0-B7D9-C0239B724F0C}" dt="2019-08-24T23:41:09.004" v="478" actId="1076"/>
          <ac:spMkLst>
            <pc:docMk/>
            <pc:sldMk cId="4215533284" sldId="256"/>
            <ac:spMk id="10" creationId="{4C2EAFEC-9332-4927-8532-8390651764B0}"/>
          </ac:spMkLst>
        </pc:spChg>
        <pc:spChg chg="add mod">
          <ac:chgData name="Aryan Pandey" userId="99ce95f0687b25b7" providerId="LiveId" clId="{6438FFDB-4A21-46F0-B7D9-C0239B724F0C}" dt="2019-08-25T01:32:57.645" v="2882" actId="255"/>
          <ac:spMkLst>
            <pc:docMk/>
            <pc:sldMk cId="4215533284" sldId="256"/>
            <ac:spMk id="11" creationId="{A7DCF124-33CE-4AA2-81C8-52C1FC2D3ADA}"/>
          </ac:spMkLst>
        </pc:spChg>
        <pc:spChg chg="add del mod">
          <ac:chgData name="Aryan Pandey" userId="99ce95f0687b25b7" providerId="LiveId" clId="{6438FFDB-4A21-46F0-B7D9-C0239B724F0C}" dt="2019-08-24T23:39:39.397" v="473" actId="1076"/>
          <ac:spMkLst>
            <pc:docMk/>
            <pc:sldMk cId="4215533284" sldId="256"/>
            <ac:spMk id="15" creationId="{68E95630-AED4-4864-9C9D-D19CDDB5601F}"/>
          </ac:spMkLst>
        </pc:spChg>
        <pc:spChg chg="add del mod">
          <ac:chgData name="Aryan Pandey" userId="99ce95f0687b25b7" providerId="LiveId" clId="{6438FFDB-4A21-46F0-B7D9-C0239B724F0C}" dt="2019-08-24T23:17:10.184" v="285" actId="478"/>
          <ac:spMkLst>
            <pc:docMk/>
            <pc:sldMk cId="4215533284" sldId="256"/>
            <ac:spMk id="16" creationId="{42A2BC24-AB36-4529-9904-A6B190BBE761}"/>
          </ac:spMkLst>
        </pc:spChg>
        <pc:spChg chg="add mod">
          <ac:chgData name="Aryan Pandey" userId="99ce95f0687b25b7" providerId="LiveId" clId="{6438FFDB-4A21-46F0-B7D9-C0239B724F0C}" dt="2019-08-25T01:39:02.819" v="2912" actId="1076"/>
          <ac:spMkLst>
            <pc:docMk/>
            <pc:sldMk cId="4215533284" sldId="256"/>
            <ac:spMk id="17" creationId="{5EF791B3-2D27-44ED-B24B-CA3BED6A315F}"/>
          </ac:spMkLst>
        </pc:spChg>
        <pc:spChg chg="add del mod">
          <ac:chgData name="Aryan Pandey" userId="99ce95f0687b25b7" providerId="LiveId" clId="{6438FFDB-4A21-46F0-B7D9-C0239B724F0C}" dt="2019-08-24T23:26:13.376" v="382" actId="767"/>
          <ac:spMkLst>
            <pc:docMk/>
            <pc:sldMk cId="4215533284" sldId="256"/>
            <ac:spMk id="18" creationId="{6EBF41E1-250D-41F1-95F5-EF8D65FB4056}"/>
          </ac:spMkLst>
        </pc:spChg>
        <pc:spChg chg="add mod">
          <ac:chgData name="Aryan Pandey" userId="99ce95f0687b25b7" providerId="LiveId" clId="{6438FFDB-4A21-46F0-B7D9-C0239B724F0C}" dt="2019-08-25T01:34:31.793" v="2890" actId="1076"/>
          <ac:spMkLst>
            <pc:docMk/>
            <pc:sldMk cId="4215533284" sldId="256"/>
            <ac:spMk id="21" creationId="{EF0A08E4-1CA5-4109-B1A5-877EEFA0129D}"/>
          </ac:spMkLst>
        </pc:spChg>
        <pc:picChg chg="add del mod ord">
          <ac:chgData name="Aryan Pandey" userId="99ce95f0687b25b7" providerId="LiveId" clId="{6438FFDB-4A21-46F0-B7D9-C0239B724F0C}" dt="2019-08-24T22:55:43.682" v="55"/>
          <ac:picMkLst>
            <pc:docMk/>
            <pc:sldMk cId="4215533284" sldId="256"/>
            <ac:picMk id="7" creationId="{79DC8A3A-EC98-4D6B-9E1C-2A849752D260}"/>
          </ac:picMkLst>
        </pc:picChg>
        <pc:picChg chg="add del mod ord">
          <ac:chgData name="Aryan Pandey" userId="99ce95f0687b25b7" providerId="LiveId" clId="{6438FFDB-4A21-46F0-B7D9-C0239B724F0C}" dt="2019-08-24T23:29:13.370" v="462" actId="478"/>
          <ac:picMkLst>
            <pc:docMk/>
            <pc:sldMk cId="4215533284" sldId="256"/>
            <ac:picMk id="8" creationId="{57AB24E7-CA59-4F04-AE1F-0C16C1AD1367}"/>
          </ac:picMkLst>
        </pc:picChg>
        <pc:picChg chg="add del mod">
          <ac:chgData name="Aryan Pandey" userId="99ce95f0687b25b7" providerId="LiveId" clId="{6438FFDB-4A21-46F0-B7D9-C0239B724F0C}" dt="2019-08-24T23:13:40.157" v="231" actId="478"/>
          <ac:picMkLst>
            <pc:docMk/>
            <pc:sldMk cId="4215533284" sldId="256"/>
            <ac:picMk id="13" creationId="{91DDF2FA-A48A-483B-99ED-3C0706D1145D}"/>
          </ac:picMkLst>
        </pc:picChg>
        <pc:picChg chg="add del mod ord">
          <ac:chgData name="Aryan Pandey" userId="99ce95f0687b25b7" providerId="LiveId" clId="{6438FFDB-4A21-46F0-B7D9-C0239B724F0C}" dt="2019-08-24T23:29:16.371" v="463" actId="478"/>
          <ac:picMkLst>
            <pc:docMk/>
            <pc:sldMk cId="4215533284" sldId="256"/>
            <ac:picMk id="14" creationId="{A717EF93-42C8-4F15-BD37-F287D26BB53B}"/>
          </ac:picMkLst>
        </pc:picChg>
        <pc:picChg chg="add mod">
          <ac:chgData name="Aryan Pandey" userId="99ce95f0687b25b7" providerId="LiveId" clId="{6438FFDB-4A21-46F0-B7D9-C0239B724F0C}" dt="2019-08-24T23:59:11.035" v="628" actId="1076"/>
          <ac:picMkLst>
            <pc:docMk/>
            <pc:sldMk cId="4215533284" sldId="256"/>
            <ac:picMk id="19" creationId="{6A7E8281-CFFE-4710-9506-BBF60A921DBA}"/>
          </ac:picMkLst>
        </pc:picChg>
        <pc:picChg chg="add mod">
          <ac:chgData name="Aryan Pandey" userId="99ce95f0687b25b7" providerId="LiveId" clId="{6438FFDB-4A21-46F0-B7D9-C0239B724F0C}" dt="2019-08-24T23:57:09.302" v="587" actId="1076"/>
          <ac:picMkLst>
            <pc:docMk/>
            <pc:sldMk cId="4215533284" sldId="256"/>
            <ac:picMk id="20" creationId="{92559385-B08A-4D3C-ABCF-4B823391CA1F}"/>
          </ac:picMkLst>
        </pc:picChg>
        <pc:picChg chg="add mod">
          <ac:chgData name="Aryan Pandey" userId="99ce95f0687b25b7" providerId="LiveId" clId="{6438FFDB-4A21-46F0-B7D9-C0239B724F0C}" dt="2019-08-25T01:40:59.294" v="2918" actId="1076"/>
          <ac:picMkLst>
            <pc:docMk/>
            <pc:sldMk cId="4215533284" sldId="256"/>
            <ac:picMk id="22" creationId="{38EEFC9B-27DC-44D3-8516-A0FF601D780D}"/>
          </ac:picMkLst>
        </pc:picChg>
        <pc:picChg chg="add mod">
          <ac:chgData name="Aryan Pandey" userId="99ce95f0687b25b7" providerId="LiveId" clId="{6438FFDB-4A21-46F0-B7D9-C0239B724F0C}" dt="2019-08-25T01:41:01.528" v="2919" actId="1076"/>
          <ac:picMkLst>
            <pc:docMk/>
            <pc:sldMk cId="4215533284" sldId="256"/>
            <ac:picMk id="23" creationId="{A4AC6790-260E-45D5-81A8-71209BBBD518}"/>
          </ac:picMkLst>
        </pc:picChg>
        <pc:picChg chg="add mod">
          <ac:chgData name="Aryan Pandey" userId="99ce95f0687b25b7" providerId="LiveId" clId="{6438FFDB-4A21-46F0-B7D9-C0239B724F0C}" dt="2019-08-25T00:44:12.822" v="1084" actId="1076"/>
          <ac:picMkLst>
            <pc:docMk/>
            <pc:sldMk cId="4215533284" sldId="256"/>
            <ac:picMk id="24" creationId="{EA7F91DF-9F15-4FBA-A5F0-B45AF9F72982}"/>
          </ac:picMkLst>
        </pc:picChg>
        <pc:picChg chg="add mod">
          <ac:chgData name="Aryan Pandey" userId="99ce95f0687b25b7" providerId="LiveId" clId="{6438FFDB-4A21-46F0-B7D9-C0239B724F0C}" dt="2019-08-25T00:44:25.256" v="1086" actId="1076"/>
          <ac:picMkLst>
            <pc:docMk/>
            <pc:sldMk cId="4215533284" sldId="256"/>
            <ac:picMk id="25" creationId="{51E28190-03A0-4216-BD66-A12E3A1E9850}"/>
          </ac:picMkLst>
        </pc:picChg>
        <pc:picChg chg="add mod">
          <ac:chgData name="Aryan Pandey" userId="99ce95f0687b25b7" providerId="LiveId" clId="{6438FFDB-4A21-46F0-B7D9-C0239B724F0C}" dt="2019-08-25T00:44:32.244" v="1087" actId="1076"/>
          <ac:picMkLst>
            <pc:docMk/>
            <pc:sldMk cId="4215533284" sldId="256"/>
            <ac:picMk id="26" creationId="{AA60E902-1337-4D50-8939-28F56A8FD5B5}"/>
          </ac:picMkLst>
        </pc:picChg>
        <pc:picChg chg="add mod">
          <ac:chgData name="Aryan Pandey" userId="99ce95f0687b25b7" providerId="LiveId" clId="{6438FFDB-4A21-46F0-B7D9-C0239B724F0C}" dt="2019-08-25T01:41:09.668" v="2920" actId="1076"/>
          <ac:picMkLst>
            <pc:docMk/>
            <pc:sldMk cId="4215533284" sldId="256"/>
            <ac:picMk id="28" creationId="{37250A89-1704-40BD-A821-E2FF50C4ACF5}"/>
          </ac:picMkLst>
        </pc:picChg>
      </pc:sldChg>
      <pc:sldChg chg="modSp add">
        <pc:chgData name="Aryan Pandey" userId="99ce95f0687b25b7" providerId="LiveId" clId="{6438FFDB-4A21-46F0-B7D9-C0239B724F0C}" dt="2019-08-25T02:28:20.463" v="3133" actId="114"/>
        <pc:sldMkLst>
          <pc:docMk/>
          <pc:sldMk cId="3787989679" sldId="265"/>
        </pc:sldMkLst>
        <pc:spChg chg="mod">
          <ac:chgData name="Aryan Pandey" userId="99ce95f0687b25b7" providerId="LiveId" clId="{6438FFDB-4A21-46F0-B7D9-C0239B724F0C}" dt="2019-08-25T02:23:24.839" v="3041" actId="207"/>
          <ac:spMkLst>
            <pc:docMk/>
            <pc:sldMk cId="3787989679" sldId="265"/>
            <ac:spMk id="3" creationId="{D897EFB5-4397-40C2-90BE-98946B11827A}"/>
          </ac:spMkLst>
        </pc:spChg>
        <pc:spChg chg="mod">
          <ac:chgData name="Aryan Pandey" userId="99ce95f0687b25b7" providerId="LiveId" clId="{6438FFDB-4A21-46F0-B7D9-C0239B724F0C}" dt="2019-08-25T02:28:20.463" v="3133" actId="114"/>
          <ac:spMkLst>
            <pc:docMk/>
            <pc:sldMk cId="3787989679" sldId="265"/>
            <ac:spMk id="13" creationId="{932F3995-B79D-4AE7-8D98-0D2E78C09ECD}"/>
          </ac:spMkLst>
        </pc:spChg>
      </pc:sldChg>
      <pc:sldChg chg="add del ord">
        <pc:chgData name="Aryan Pandey" userId="99ce95f0687b25b7" providerId="LiveId" clId="{6438FFDB-4A21-46F0-B7D9-C0239B724F0C}" dt="2019-08-25T02:22:19.767" v="3038"/>
        <pc:sldMkLst>
          <pc:docMk/>
          <pc:sldMk cId="3993233830" sldId="268"/>
        </pc:sldMkLst>
      </pc:sldChg>
      <pc:sldChg chg="addSp modSp">
        <pc:chgData name="Aryan Pandey" userId="99ce95f0687b25b7" providerId="LiveId" clId="{6438FFDB-4A21-46F0-B7D9-C0239B724F0C}" dt="2019-08-25T00:46:33.844" v="1089" actId="14861"/>
        <pc:sldMkLst>
          <pc:docMk/>
          <pc:sldMk cId="879406524" sldId="271"/>
        </pc:sldMkLst>
        <pc:spChg chg="mod">
          <ac:chgData name="Aryan Pandey" userId="99ce95f0687b25b7" providerId="LiveId" clId="{6438FFDB-4A21-46F0-B7D9-C0239B724F0C}" dt="2019-08-25T00:12:47.024" v="913" actId="115"/>
          <ac:spMkLst>
            <pc:docMk/>
            <pc:sldMk cId="879406524" sldId="271"/>
            <ac:spMk id="2" creationId="{00000000-0000-0000-0000-000000000000}"/>
          </ac:spMkLst>
        </pc:spChg>
        <pc:picChg chg="add mod">
          <ac:chgData name="Aryan Pandey" userId="99ce95f0687b25b7" providerId="LiveId" clId="{6438FFDB-4A21-46F0-B7D9-C0239B724F0C}" dt="2019-08-25T00:12:39.144" v="911" actId="1076"/>
          <ac:picMkLst>
            <pc:docMk/>
            <pc:sldMk cId="879406524" sldId="271"/>
            <ac:picMk id="4" creationId="{E77FEA18-9C5B-4EAF-948C-5812D6C1A4FE}"/>
          </ac:picMkLst>
        </pc:picChg>
        <pc:picChg chg="mod">
          <ac:chgData name="Aryan Pandey" userId="99ce95f0687b25b7" providerId="LiveId" clId="{6438FFDB-4A21-46F0-B7D9-C0239B724F0C}" dt="2019-08-25T00:46:33.844" v="1089" actId="14861"/>
          <ac:picMkLst>
            <pc:docMk/>
            <pc:sldMk cId="879406524" sldId="271"/>
            <ac:picMk id="5" creationId="{F3FBDFEF-E9D2-402F-B931-CAD520C553A0}"/>
          </ac:picMkLst>
        </pc:picChg>
      </pc:sldChg>
      <pc:sldChg chg="addSp delSp modSp setBg">
        <pc:chgData name="Aryan Pandey" userId="99ce95f0687b25b7" providerId="LiveId" clId="{6438FFDB-4A21-46F0-B7D9-C0239B724F0C}" dt="2019-08-25T00:46:23.640" v="1088" actId="14861"/>
        <pc:sldMkLst>
          <pc:docMk/>
          <pc:sldMk cId="1041189635" sldId="272"/>
        </pc:sldMkLst>
        <pc:spChg chg="add del mod">
          <ac:chgData name="Aryan Pandey" userId="99ce95f0687b25b7" providerId="LiveId" clId="{6438FFDB-4A21-46F0-B7D9-C0239B724F0C}" dt="2019-08-25T00:28:13.074" v="1052" actId="6549"/>
          <ac:spMkLst>
            <pc:docMk/>
            <pc:sldMk cId="1041189635" sldId="272"/>
            <ac:spMk id="2" creationId="{00000000-0000-0000-0000-000000000000}"/>
          </ac:spMkLst>
        </pc:spChg>
        <pc:spChg chg="add del mod">
          <ac:chgData name="Aryan Pandey" userId="99ce95f0687b25b7" providerId="LiveId" clId="{6438FFDB-4A21-46F0-B7D9-C0239B724F0C}" dt="2019-08-25T00:28:10.725" v="1048" actId="11529"/>
          <ac:spMkLst>
            <pc:docMk/>
            <pc:sldMk cId="1041189635" sldId="272"/>
            <ac:spMk id="3" creationId="{414A3AAA-F8BD-4493-B50D-D20487B87CD6}"/>
          </ac:spMkLst>
        </pc:spChg>
        <pc:picChg chg="add del mod">
          <ac:chgData name="Aryan Pandey" userId="99ce95f0687b25b7" providerId="LiveId" clId="{6438FFDB-4A21-46F0-B7D9-C0239B724F0C}" dt="2019-08-25T00:46:23.640" v="1088" actId="14861"/>
          <ac:picMkLst>
            <pc:docMk/>
            <pc:sldMk cId="1041189635" sldId="272"/>
            <ac:picMk id="4" creationId="{40071731-AEB4-422C-AADB-D2A086F33583}"/>
          </ac:picMkLst>
        </pc:picChg>
      </pc:sldChg>
      <pc:sldChg chg="addSp delSp modSp">
        <pc:chgData name="Aryan Pandey" userId="99ce95f0687b25b7" providerId="LiveId" clId="{6438FFDB-4A21-46F0-B7D9-C0239B724F0C}" dt="2019-08-25T00:10:59.653" v="903" actId="692"/>
        <pc:sldMkLst>
          <pc:docMk/>
          <pc:sldMk cId="4251293530" sldId="273"/>
        </pc:sldMkLst>
        <pc:spChg chg="mod">
          <ac:chgData name="Aryan Pandey" userId="99ce95f0687b25b7" providerId="LiveId" clId="{6438FFDB-4A21-46F0-B7D9-C0239B724F0C}" dt="2019-08-25T00:09:54.563" v="880" actId="114"/>
          <ac:spMkLst>
            <pc:docMk/>
            <pc:sldMk cId="4251293530" sldId="273"/>
            <ac:spMk id="2" creationId="{06B471E0-55D9-49E5-A634-25E8681681D8}"/>
          </ac:spMkLst>
        </pc:spChg>
        <pc:picChg chg="add mod">
          <ac:chgData name="Aryan Pandey" userId="99ce95f0687b25b7" providerId="LiveId" clId="{6438FFDB-4A21-46F0-B7D9-C0239B724F0C}" dt="2019-08-24T23:23:05.073" v="346" actId="1076"/>
          <ac:picMkLst>
            <pc:docMk/>
            <pc:sldMk cId="4251293530" sldId="273"/>
            <ac:picMk id="5" creationId="{663CD705-EFB1-4635-9127-4DE37FBCC277}"/>
          </ac:picMkLst>
        </pc:picChg>
        <pc:picChg chg="add del mod">
          <ac:chgData name="Aryan Pandey" userId="99ce95f0687b25b7" providerId="LiveId" clId="{6438FFDB-4A21-46F0-B7D9-C0239B724F0C}" dt="2019-08-25T00:09:45.357" v="878" actId="478"/>
          <ac:picMkLst>
            <pc:docMk/>
            <pc:sldMk cId="4251293530" sldId="273"/>
            <ac:picMk id="6" creationId="{9A3960AE-736C-4532-B982-8AB23A82787D}"/>
          </ac:picMkLst>
        </pc:picChg>
        <pc:cxnChg chg="add mod">
          <ac:chgData name="Aryan Pandey" userId="99ce95f0687b25b7" providerId="LiveId" clId="{6438FFDB-4A21-46F0-B7D9-C0239B724F0C}" dt="2019-08-25T00:10:59.653" v="903" actId="692"/>
          <ac:cxnSpMkLst>
            <pc:docMk/>
            <pc:sldMk cId="4251293530" sldId="273"/>
            <ac:cxnSpMk id="8" creationId="{01FAAF63-7A0F-436F-8228-618AE2F3F2FF}"/>
          </ac:cxnSpMkLst>
        </pc:cxnChg>
      </pc:sldChg>
      <pc:sldChg chg="addSp delSp modSp">
        <pc:chgData name="Aryan Pandey" userId="99ce95f0687b25b7" providerId="LiveId" clId="{6438FFDB-4A21-46F0-B7D9-C0239B724F0C}" dt="2019-08-25T02:26:39.506" v="3078" actId="207"/>
        <pc:sldMkLst>
          <pc:docMk/>
          <pc:sldMk cId="1771509410" sldId="274"/>
        </pc:sldMkLst>
        <pc:spChg chg="del">
          <ac:chgData name="Aryan Pandey" userId="99ce95f0687b25b7" providerId="LiveId" clId="{6438FFDB-4A21-46F0-B7D9-C0239B724F0C}" dt="2019-08-25T02:16:37.607" v="3032" actId="478"/>
          <ac:spMkLst>
            <pc:docMk/>
            <pc:sldMk cId="1771509410" sldId="274"/>
            <ac:spMk id="2" creationId="{67F4896D-2F18-413A-9B7E-DAB8726CD3B0}"/>
          </ac:spMkLst>
        </pc:spChg>
        <pc:spChg chg="add mod">
          <ac:chgData name="Aryan Pandey" userId="99ce95f0687b25b7" providerId="LiveId" clId="{6438FFDB-4A21-46F0-B7D9-C0239B724F0C}" dt="2019-08-25T02:26:39.506" v="3078" actId="207"/>
          <ac:spMkLst>
            <pc:docMk/>
            <pc:sldMk cId="1771509410" sldId="274"/>
            <ac:spMk id="3" creationId="{8092F7CC-799A-42C3-9657-CC3D071F02AD}"/>
          </ac:spMkLst>
        </pc:spChg>
      </pc:sldChg>
      <pc:sldChg chg="modSp del">
        <pc:chgData name="Aryan Pandey" userId="99ce95f0687b25b7" providerId="LiveId" clId="{6438FFDB-4A21-46F0-B7D9-C0239B724F0C}" dt="2019-08-25T01:00:37.993" v="1092" actId="2696"/>
        <pc:sldMkLst>
          <pc:docMk/>
          <pc:sldMk cId="3003138515" sldId="275"/>
        </pc:sldMkLst>
        <pc:spChg chg="mod">
          <ac:chgData name="Aryan Pandey" userId="99ce95f0687b25b7" providerId="LiveId" clId="{6438FFDB-4A21-46F0-B7D9-C0239B724F0C}" dt="2019-08-24T17:20:02.690" v="1" actId="113"/>
          <ac:spMkLst>
            <pc:docMk/>
            <pc:sldMk cId="3003138515" sldId="275"/>
            <ac:spMk id="5" creationId="{6DCC610F-0A35-4AA3-8D5C-77704B52B322}"/>
          </ac:spMkLst>
        </pc:spChg>
      </pc:sldChg>
      <pc:sldChg chg="del">
        <pc:chgData name="Aryan Pandey" userId="99ce95f0687b25b7" providerId="LiveId" clId="{6438FFDB-4A21-46F0-B7D9-C0239B724F0C}" dt="2019-08-25T01:00:45.080" v="1093" actId="2696"/>
        <pc:sldMkLst>
          <pc:docMk/>
          <pc:sldMk cId="1219186574" sldId="276"/>
        </pc:sldMkLst>
      </pc:sldChg>
      <pc:sldChg chg="addSp delSp modSp add">
        <pc:chgData name="Aryan Pandey" userId="99ce95f0687b25b7" providerId="LiveId" clId="{6438FFDB-4A21-46F0-B7D9-C0239B724F0C}" dt="2019-08-25T01:39:54.618" v="2916" actId="1076"/>
        <pc:sldMkLst>
          <pc:docMk/>
          <pc:sldMk cId="1832555446" sldId="277"/>
        </pc:sldMkLst>
        <pc:spChg chg="mod">
          <ac:chgData name="Aryan Pandey" userId="99ce95f0687b25b7" providerId="LiveId" clId="{6438FFDB-4A21-46F0-B7D9-C0239B724F0C}" dt="2019-08-25T00:08:05.676" v="873" actId="1076"/>
          <ac:spMkLst>
            <pc:docMk/>
            <pc:sldMk cId="1832555446" sldId="277"/>
            <ac:spMk id="6" creationId="{3F37C053-B7BE-42B5-A513-972C37D3373B}"/>
          </ac:spMkLst>
        </pc:spChg>
        <pc:spChg chg="mod">
          <ac:chgData name="Aryan Pandey" userId="99ce95f0687b25b7" providerId="LiveId" clId="{6438FFDB-4A21-46F0-B7D9-C0239B724F0C}" dt="2019-08-25T00:00:45.525" v="637" actId="115"/>
          <ac:spMkLst>
            <pc:docMk/>
            <pc:sldMk cId="1832555446" sldId="277"/>
            <ac:spMk id="9" creationId="{EB1C0500-20F4-4B35-B167-2BB565E9C054}"/>
          </ac:spMkLst>
        </pc:spChg>
        <pc:spChg chg="mod">
          <ac:chgData name="Aryan Pandey" userId="99ce95f0687b25b7" providerId="LiveId" clId="{6438FFDB-4A21-46F0-B7D9-C0239B724F0C}" dt="2019-08-25T01:11:45.296" v="1836" actId="20577"/>
          <ac:spMkLst>
            <pc:docMk/>
            <pc:sldMk cId="1832555446" sldId="277"/>
            <ac:spMk id="11" creationId="{A7DCF124-33CE-4AA2-81C8-52C1FC2D3ADA}"/>
          </ac:spMkLst>
        </pc:spChg>
        <pc:spChg chg="mod">
          <ac:chgData name="Aryan Pandey" userId="99ce95f0687b25b7" providerId="LiveId" clId="{6438FFDB-4A21-46F0-B7D9-C0239B724F0C}" dt="2019-08-25T01:39:54.618" v="2916" actId="1076"/>
          <ac:spMkLst>
            <pc:docMk/>
            <pc:sldMk cId="1832555446" sldId="277"/>
            <ac:spMk id="17" creationId="{5EF791B3-2D27-44ED-B24B-CA3BED6A315F}"/>
          </ac:spMkLst>
        </pc:spChg>
        <pc:spChg chg="mod">
          <ac:chgData name="Aryan Pandey" userId="99ce95f0687b25b7" providerId="LiveId" clId="{6438FFDB-4A21-46F0-B7D9-C0239B724F0C}" dt="2019-08-25T00:00:53.081" v="639" actId="20577"/>
          <ac:spMkLst>
            <pc:docMk/>
            <pc:sldMk cId="1832555446" sldId="277"/>
            <ac:spMk id="21" creationId="{EF0A08E4-1CA5-4109-B1A5-877EEFA0129D}"/>
          </ac:spMkLst>
        </pc:spChg>
        <pc:picChg chg="add mod">
          <ac:chgData name="Aryan Pandey" userId="99ce95f0687b25b7" providerId="LiveId" clId="{6438FFDB-4A21-46F0-B7D9-C0239B724F0C}" dt="2019-08-25T00:05:39.597" v="866" actId="1076"/>
          <ac:picMkLst>
            <pc:docMk/>
            <pc:sldMk cId="1832555446" sldId="277"/>
            <ac:picMk id="3" creationId="{E17F46B7-01F3-478E-BECB-4F6F16DE063D}"/>
          </ac:picMkLst>
        </pc:picChg>
        <pc:picChg chg="add mod">
          <ac:chgData name="Aryan Pandey" userId="99ce95f0687b25b7" providerId="LiveId" clId="{6438FFDB-4A21-46F0-B7D9-C0239B724F0C}" dt="2019-08-25T00:07:58.929" v="871" actId="1076"/>
          <ac:picMkLst>
            <pc:docMk/>
            <pc:sldMk cId="1832555446" sldId="277"/>
            <ac:picMk id="7" creationId="{2D24350E-8E76-488D-B436-4DF966ABEE6B}"/>
          </ac:picMkLst>
        </pc:picChg>
        <pc:picChg chg="del">
          <ac:chgData name="Aryan Pandey" userId="99ce95f0687b25b7" providerId="LiveId" clId="{6438FFDB-4A21-46F0-B7D9-C0239B724F0C}" dt="2019-08-25T00:03:10.668" v="813" actId="478"/>
          <ac:picMkLst>
            <pc:docMk/>
            <pc:sldMk cId="1832555446" sldId="277"/>
            <ac:picMk id="22" creationId="{38EEFC9B-27DC-44D3-8516-A0FF601D780D}"/>
          </ac:picMkLst>
        </pc:picChg>
        <pc:picChg chg="del">
          <ac:chgData name="Aryan Pandey" userId="99ce95f0687b25b7" providerId="LiveId" clId="{6438FFDB-4A21-46F0-B7D9-C0239B724F0C}" dt="2019-08-25T00:03:13.245" v="814" actId="478"/>
          <ac:picMkLst>
            <pc:docMk/>
            <pc:sldMk cId="1832555446" sldId="277"/>
            <ac:picMk id="23" creationId="{A4AC6790-260E-45D5-81A8-71209BBBD518}"/>
          </ac:picMkLst>
        </pc:picChg>
        <pc:picChg chg="del">
          <ac:chgData name="Aryan Pandey" userId="99ce95f0687b25b7" providerId="LiveId" clId="{6438FFDB-4A21-46F0-B7D9-C0239B724F0C}" dt="2019-08-25T00:03:17.953" v="816" actId="478"/>
          <ac:picMkLst>
            <pc:docMk/>
            <pc:sldMk cId="1832555446" sldId="277"/>
            <ac:picMk id="24" creationId="{EA7F91DF-9F15-4FBA-A5F0-B45AF9F72982}"/>
          </ac:picMkLst>
        </pc:picChg>
        <pc:picChg chg="del">
          <ac:chgData name="Aryan Pandey" userId="99ce95f0687b25b7" providerId="LiveId" clId="{6438FFDB-4A21-46F0-B7D9-C0239B724F0C}" dt="2019-08-25T00:03:16.535" v="815" actId="478"/>
          <ac:picMkLst>
            <pc:docMk/>
            <pc:sldMk cId="1832555446" sldId="277"/>
            <ac:picMk id="25" creationId="{51E28190-03A0-4216-BD66-A12E3A1E9850}"/>
          </ac:picMkLst>
        </pc:picChg>
        <pc:picChg chg="del">
          <ac:chgData name="Aryan Pandey" userId="99ce95f0687b25b7" providerId="LiveId" clId="{6438FFDB-4A21-46F0-B7D9-C0239B724F0C}" dt="2019-08-25T00:03:22.190" v="818" actId="478"/>
          <ac:picMkLst>
            <pc:docMk/>
            <pc:sldMk cId="1832555446" sldId="277"/>
            <ac:picMk id="26" creationId="{AA60E902-1337-4D50-8939-28F56A8FD5B5}"/>
          </ac:picMkLst>
        </pc:picChg>
        <pc:picChg chg="del">
          <ac:chgData name="Aryan Pandey" userId="99ce95f0687b25b7" providerId="LiveId" clId="{6438FFDB-4A21-46F0-B7D9-C0239B724F0C}" dt="2019-08-25T00:03:19.772" v="817" actId="478"/>
          <ac:picMkLst>
            <pc:docMk/>
            <pc:sldMk cId="1832555446" sldId="277"/>
            <ac:picMk id="28" creationId="{37250A89-1704-40BD-A821-E2FF50C4ACF5}"/>
          </ac:picMkLst>
        </pc:picChg>
      </pc:sldChg>
      <pc:sldChg chg="addSp delSp modSp add">
        <pc:chgData name="Aryan Pandey" userId="99ce95f0687b25b7" providerId="LiveId" clId="{6438FFDB-4A21-46F0-B7D9-C0239B724F0C}" dt="2019-08-25T02:15:58.448" v="3031" actId="1076"/>
        <pc:sldMkLst>
          <pc:docMk/>
          <pc:sldMk cId="2622617561" sldId="278"/>
        </pc:sldMkLst>
        <pc:spChg chg="mod">
          <ac:chgData name="Aryan Pandey" userId="99ce95f0687b25b7" providerId="LiveId" clId="{6438FFDB-4A21-46F0-B7D9-C0239B724F0C}" dt="2019-08-25T01:02:48.073" v="1166" actId="1076"/>
          <ac:spMkLst>
            <pc:docMk/>
            <pc:sldMk cId="2622617561" sldId="278"/>
            <ac:spMk id="6" creationId="{3F37C053-B7BE-42B5-A513-972C37D3373B}"/>
          </ac:spMkLst>
        </pc:spChg>
        <pc:spChg chg="mod">
          <ac:chgData name="Aryan Pandey" userId="99ce95f0687b25b7" providerId="LiveId" clId="{6438FFDB-4A21-46F0-B7D9-C0239B724F0C}" dt="2019-08-25T01:38:07.895" v="2908" actId="1076"/>
          <ac:spMkLst>
            <pc:docMk/>
            <pc:sldMk cId="2622617561" sldId="278"/>
            <ac:spMk id="9" creationId="{EB1C0500-20F4-4B35-B167-2BB565E9C054}"/>
          </ac:spMkLst>
        </pc:spChg>
        <pc:spChg chg="mod">
          <ac:chgData name="Aryan Pandey" userId="99ce95f0687b25b7" providerId="LiveId" clId="{6438FFDB-4A21-46F0-B7D9-C0239B724F0C}" dt="2019-08-25T01:35:31.841" v="2896" actId="207"/>
          <ac:spMkLst>
            <pc:docMk/>
            <pc:sldMk cId="2622617561" sldId="278"/>
            <ac:spMk id="11" creationId="{A7DCF124-33CE-4AA2-81C8-52C1FC2D3ADA}"/>
          </ac:spMkLst>
        </pc:spChg>
        <pc:spChg chg="mod">
          <ac:chgData name="Aryan Pandey" userId="99ce95f0687b25b7" providerId="LiveId" clId="{6438FFDB-4A21-46F0-B7D9-C0239B724F0C}" dt="2019-08-25T01:40:03.436" v="2917" actId="1076"/>
          <ac:spMkLst>
            <pc:docMk/>
            <pc:sldMk cId="2622617561" sldId="278"/>
            <ac:spMk id="17" creationId="{5EF791B3-2D27-44ED-B24B-CA3BED6A315F}"/>
          </ac:spMkLst>
        </pc:spChg>
        <pc:spChg chg="mod">
          <ac:chgData name="Aryan Pandey" userId="99ce95f0687b25b7" providerId="LiveId" clId="{6438FFDB-4A21-46F0-B7D9-C0239B724F0C}" dt="2019-08-25T01:35:25.480" v="2895" actId="20577"/>
          <ac:spMkLst>
            <pc:docMk/>
            <pc:sldMk cId="2622617561" sldId="278"/>
            <ac:spMk id="21" creationId="{EF0A08E4-1CA5-4109-B1A5-877EEFA0129D}"/>
          </ac:spMkLst>
        </pc:spChg>
        <pc:picChg chg="del">
          <ac:chgData name="Aryan Pandey" userId="99ce95f0687b25b7" providerId="LiveId" clId="{6438FFDB-4A21-46F0-B7D9-C0239B724F0C}" dt="2019-08-25T02:08:56.734" v="2993" actId="478"/>
          <ac:picMkLst>
            <pc:docMk/>
            <pc:sldMk cId="2622617561" sldId="278"/>
            <ac:picMk id="3" creationId="{E17F46B7-01F3-478E-BECB-4F6F16DE063D}"/>
          </ac:picMkLst>
        </pc:picChg>
        <pc:picChg chg="add mod">
          <ac:chgData name="Aryan Pandey" userId="99ce95f0687b25b7" providerId="LiveId" clId="{6438FFDB-4A21-46F0-B7D9-C0239B724F0C}" dt="2019-08-25T02:09:06.575" v="2996" actId="1076"/>
          <ac:picMkLst>
            <pc:docMk/>
            <pc:sldMk cId="2622617561" sldId="278"/>
            <ac:picMk id="4" creationId="{356F6993-C150-42F3-841C-959ADB507FE9}"/>
          </ac:picMkLst>
        </pc:picChg>
        <pc:picChg chg="mod">
          <ac:chgData name="Aryan Pandey" userId="99ce95f0687b25b7" providerId="LiveId" clId="{6438FFDB-4A21-46F0-B7D9-C0239B724F0C}" dt="2019-08-25T02:13:55.298" v="3019" actId="1076"/>
          <ac:picMkLst>
            <pc:docMk/>
            <pc:sldMk cId="2622617561" sldId="278"/>
            <ac:picMk id="7" creationId="{2D24350E-8E76-488D-B436-4DF966ABEE6B}"/>
          </ac:picMkLst>
        </pc:picChg>
        <pc:picChg chg="add mod">
          <ac:chgData name="Aryan Pandey" userId="99ce95f0687b25b7" providerId="LiveId" clId="{6438FFDB-4A21-46F0-B7D9-C0239B724F0C}" dt="2019-08-25T02:13:51.851" v="3018" actId="1076"/>
          <ac:picMkLst>
            <pc:docMk/>
            <pc:sldMk cId="2622617561" sldId="278"/>
            <ac:picMk id="12" creationId="{BF8FFD32-38A9-4219-AA98-DDCA424FE81F}"/>
          </ac:picMkLst>
        </pc:picChg>
        <pc:picChg chg="add mod">
          <ac:chgData name="Aryan Pandey" userId="99ce95f0687b25b7" providerId="LiveId" clId="{6438FFDB-4A21-46F0-B7D9-C0239B724F0C}" dt="2019-08-25T02:13:41.134" v="3017" actId="1076"/>
          <ac:picMkLst>
            <pc:docMk/>
            <pc:sldMk cId="2622617561" sldId="278"/>
            <ac:picMk id="14" creationId="{3CD7BE27-78E2-41AB-B6B2-8BAF6C65C0F7}"/>
          </ac:picMkLst>
        </pc:picChg>
        <pc:picChg chg="add mod">
          <ac:chgData name="Aryan Pandey" userId="99ce95f0687b25b7" providerId="LiveId" clId="{6438FFDB-4A21-46F0-B7D9-C0239B724F0C}" dt="2019-08-25T02:09:31.281" v="2999" actId="1076"/>
          <ac:picMkLst>
            <pc:docMk/>
            <pc:sldMk cId="2622617561" sldId="278"/>
            <ac:picMk id="16" creationId="{4D44956F-C831-4CAC-B121-9FE553417E95}"/>
          </ac:picMkLst>
        </pc:picChg>
        <pc:picChg chg="add mod">
          <ac:chgData name="Aryan Pandey" userId="99ce95f0687b25b7" providerId="LiveId" clId="{6438FFDB-4A21-46F0-B7D9-C0239B724F0C}" dt="2019-08-25T02:09:52.930" v="3002" actId="1076"/>
          <ac:picMkLst>
            <pc:docMk/>
            <pc:sldMk cId="2622617561" sldId="278"/>
            <ac:picMk id="18" creationId="{9390959B-F970-4A0C-8415-F2E6F63397B7}"/>
          </ac:picMkLst>
        </pc:picChg>
        <pc:picChg chg="add mod modCrop">
          <ac:chgData name="Aryan Pandey" userId="99ce95f0687b25b7" providerId="LiveId" clId="{6438FFDB-4A21-46F0-B7D9-C0239B724F0C}" dt="2019-08-25T02:15:58.448" v="3031" actId="1076"/>
          <ac:picMkLst>
            <pc:docMk/>
            <pc:sldMk cId="2622617561" sldId="278"/>
            <ac:picMk id="23" creationId="{F95ADB4B-7E62-4FF3-B9E2-81907AD9B818}"/>
          </ac:picMkLst>
        </pc:picChg>
      </pc:sldChg>
      <pc:sldChg chg="addSp delSp modSp add addCm delCm">
        <pc:chgData name="Aryan Pandey" userId="99ce95f0687b25b7" providerId="LiveId" clId="{6438FFDB-4A21-46F0-B7D9-C0239B724F0C}" dt="2019-08-25T01:54:08.735" v="2952" actId="1076"/>
        <pc:sldMkLst>
          <pc:docMk/>
          <pc:sldMk cId="2395992458" sldId="279"/>
        </pc:sldMkLst>
        <pc:spChg chg="mod">
          <ac:chgData name="Aryan Pandey" userId="99ce95f0687b25b7" providerId="LiveId" clId="{6438FFDB-4A21-46F0-B7D9-C0239B724F0C}" dt="2019-08-25T01:36:26.743" v="2902" actId="1076"/>
          <ac:spMkLst>
            <pc:docMk/>
            <pc:sldMk cId="2395992458" sldId="279"/>
            <ac:spMk id="9" creationId="{EB1C0500-20F4-4B35-B167-2BB565E9C054}"/>
          </ac:spMkLst>
        </pc:spChg>
        <pc:spChg chg="mod">
          <ac:chgData name="Aryan Pandey" userId="99ce95f0687b25b7" providerId="LiveId" clId="{6438FFDB-4A21-46F0-B7D9-C0239B724F0C}" dt="2019-08-25T01:24:37.456" v="2402" actId="20577"/>
          <ac:spMkLst>
            <pc:docMk/>
            <pc:sldMk cId="2395992458" sldId="279"/>
            <ac:spMk id="10" creationId="{4C2EAFEC-9332-4927-8532-8390651764B0}"/>
          </ac:spMkLst>
        </pc:spChg>
        <pc:spChg chg="mod">
          <ac:chgData name="Aryan Pandey" userId="99ce95f0687b25b7" providerId="LiveId" clId="{6438FFDB-4A21-46F0-B7D9-C0239B724F0C}" dt="2019-08-25T01:35:47.126" v="2897" actId="313"/>
          <ac:spMkLst>
            <pc:docMk/>
            <pc:sldMk cId="2395992458" sldId="279"/>
            <ac:spMk id="11" creationId="{A7DCF124-33CE-4AA2-81C8-52C1FC2D3ADA}"/>
          </ac:spMkLst>
        </pc:spChg>
        <pc:spChg chg="mod">
          <ac:chgData name="Aryan Pandey" userId="99ce95f0687b25b7" providerId="LiveId" clId="{6438FFDB-4A21-46F0-B7D9-C0239B724F0C}" dt="2019-08-25T01:36:16.604" v="2901" actId="1076"/>
          <ac:spMkLst>
            <pc:docMk/>
            <pc:sldMk cId="2395992458" sldId="279"/>
            <ac:spMk id="17" creationId="{5EF791B3-2D27-44ED-B24B-CA3BED6A315F}"/>
          </ac:spMkLst>
        </pc:spChg>
        <pc:picChg chg="del">
          <ac:chgData name="Aryan Pandey" userId="99ce95f0687b25b7" providerId="LiveId" clId="{6438FFDB-4A21-46F0-B7D9-C0239B724F0C}" dt="2019-08-25T01:49:11.859" v="2936" actId="478"/>
          <ac:picMkLst>
            <pc:docMk/>
            <pc:sldMk cId="2395992458" sldId="279"/>
            <ac:picMk id="3" creationId="{E17F46B7-01F3-478E-BECB-4F6F16DE063D}"/>
          </ac:picMkLst>
        </pc:picChg>
        <pc:picChg chg="add mod">
          <ac:chgData name="Aryan Pandey" userId="99ce95f0687b25b7" providerId="LiveId" clId="{6438FFDB-4A21-46F0-B7D9-C0239B724F0C}" dt="2019-08-25T01:47:03.476" v="2927" actId="1076"/>
          <ac:picMkLst>
            <pc:docMk/>
            <pc:sldMk cId="2395992458" sldId="279"/>
            <ac:picMk id="4" creationId="{0A260D2F-4F28-4DED-ACDC-8701BBC3CC07}"/>
          </ac:picMkLst>
        </pc:picChg>
        <pc:picChg chg="mod">
          <ac:chgData name="Aryan Pandey" userId="99ce95f0687b25b7" providerId="LiveId" clId="{6438FFDB-4A21-46F0-B7D9-C0239B724F0C}" dt="2019-08-25T01:44:32.881" v="2924" actId="207"/>
          <ac:picMkLst>
            <pc:docMk/>
            <pc:sldMk cId="2395992458" sldId="279"/>
            <ac:picMk id="7" creationId="{2D24350E-8E76-488D-B436-4DF966ABEE6B}"/>
          </ac:picMkLst>
        </pc:picChg>
        <pc:picChg chg="add mod">
          <ac:chgData name="Aryan Pandey" userId="99ce95f0687b25b7" providerId="LiveId" clId="{6438FFDB-4A21-46F0-B7D9-C0239B724F0C}" dt="2019-08-25T01:47:32.586" v="2930" actId="1076"/>
          <ac:picMkLst>
            <pc:docMk/>
            <pc:sldMk cId="2395992458" sldId="279"/>
            <ac:picMk id="12" creationId="{4EEA3092-C12A-4634-A4B3-63D93CF70E94}"/>
          </ac:picMkLst>
        </pc:picChg>
        <pc:picChg chg="add mod">
          <ac:chgData name="Aryan Pandey" userId="99ce95f0687b25b7" providerId="LiveId" clId="{6438FFDB-4A21-46F0-B7D9-C0239B724F0C}" dt="2019-08-25T01:51:58.120" v="2941" actId="1076"/>
          <ac:picMkLst>
            <pc:docMk/>
            <pc:sldMk cId="2395992458" sldId="279"/>
            <ac:picMk id="14" creationId="{FFD16A9C-7FA0-43B6-87F9-B58E6B25A780}"/>
          </ac:picMkLst>
        </pc:picChg>
        <pc:picChg chg="add mod">
          <ac:chgData name="Aryan Pandey" userId="99ce95f0687b25b7" providerId="LiveId" clId="{6438FFDB-4A21-46F0-B7D9-C0239B724F0C}" dt="2019-08-25T01:48:55.830" v="2935" actId="1076"/>
          <ac:picMkLst>
            <pc:docMk/>
            <pc:sldMk cId="2395992458" sldId="279"/>
            <ac:picMk id="18" creationId="{39BDA163-C9CF-4B44-A23F-ED9F6705405C}"/>
          </ac:picMkLst>
        </pc:picChg>
        <pc:picChg chg="add mod">
          <ac:chgData name="Aryan Pandey" userId="99ce95f0687b25b7" providerId="LiveId" clId="{6438FFDB-4A21-46F0-B7D9-C0239B724F0C}" dt="2019-08-25T01:52:18.372" v="2944" actId="1076"/>
          <ac:picMkLst>
            <pc:docMk/>
            <pc:sldMk cId="2395992458" sldId="279"/>
            <ac:picMk id="22" creationId="{B298C679-5817-4A21-A2CA-8DF3FFE8B23F}"/>
          </ac:picMkLst>
        </pc:picChg>
        <pc:picChg chg="add mod">
          <ac:chgData name="Aryan Pandey" userId="99ce95f0687b25b7" providerId="LiveId" clId="{6438FFDB-4A21-46F0-B7D9-C0239B724F0C}" dt="2019-08-25T01:52:31.289" v="2946" actId="1076"/>
          <ac:picMkLst>
            <pc:docMk/>
            <pc:sldMk cId="2395992458" sldId="279"/>
            <ac:picMk id="23" creationId="{72567808-5E22-437F-A80E-4CCA9D7E473C}"/>
          </ac:picMkLst>
        </pc:picChg>
        <pc:picChg chg="add mod">
          <ac:chgData name="Aryan Pandey" userId="99ce95f0687b25b7" providerId="LiveId" clId="{6438FFDB-4A21-46F0-B7D9-C0239B724F0C}" dt="2019-08-25T01:53:24.185" v="2949" actId="1076"/>
          <ac:picMkLst>
            <pc:docMk/>
            <pc:sldMk cId="2395992458" sldId="279"/>
            <ac:picMk id="24" creationId="{5FFC4E05-93F6-48D2-9274-823A6F956E28}"/>
          </ac:picMkLst>
        </pc:picChg>
        <pc:picChg chg="add mod">
          <ac:chgData name="Aryan Pandey" userId="99ce95f0687b25b7" providerId="LiveId" clId="{6438FFDB-4A21-46F0-B7D9-C0239B724F0C}" dt="2019-08-25T01:54:08.735" v="2952" actId="1076"/>
          <ac:picMkLst>
            <pc:docMk/>
            <pc:sldMk cId="2395992458" sldId="279"/>
            <ac:picMk id="25" creationId="{9104B8BD-6635-4EDC-B91E-9C63718BB94F}"/>
          </ac:picMkLst>
        </pc:picChg>
      </pc:sldChg>
      <pc:sldChg chg="add del">
        <pc:chgData name="Aryan Pandey" userId="99ce95f0687b25b7" providerId="LiveId" clId="{6438FFDB-4A21-46F0-B7D9-C0239B724F0C}" dt="2019-08-25T01:01:05.672" v="1095" actId="2696"/>
        <pc:sldMkLst>
          <pc:docMk/>
          <pc:sldMk cId="3004799741" sldId="279"/>
        </pc:sldMkLst>
      </pc:sldChg>
      <pc:sldChg chg="addSp delSp modSp add">
        <pc:chgData name="Aryan Pandey" userId="99ce95f0687b25b7" providerId="LiveId" clId="{6438FFDB-4A21-46F0-B7D9-C0239B724F0C}" dt="2019-08-25T02:22:41.452" v="3039" actId="1076"/>
        <pc:sldMkLst>
          <pc:docMk/>
          <pc:sldMk cId="942368198" sldId="280"/>
        </pc:sldMkLst>
        <pc:spChg chg="mod">
          <ac:chgData name="Aryan Pandey" userId="99ce95f0687b25b7" providerId="LiveId" clId="{6438FFDB-4A21-46F0-B7D9-C0239B724F0C}" dt="2019-08-25T01:37:26.112" v="2907" actId="313"/>
          <ac:spMkLst>
            <pc:docMk/>
            <pc:sldMk cId="942368198" sldId="280"/>
            <ac:spMk id="9" creationId="{EB1C0500-20F4-4B35-B167-2BB565E9C054}"/>
          </ac:spMkLst>
        </pc:spChg>
        <pc:spChg chg="mod">
          <ac:chgData name="Aryan Pandey" userId="99ce95f0687b25b7" providerId="LiveId" clId="{6438FFDB-4A21-46F0-B7D9-C0239B724F0C}" dt="2019-08-25T01:27:58.316" v="2801" actId="20577"/>
          <ac:spMkLst>
            <pc:docMk/>
            <pc:sldMk cId="942368198" sldId="280"/>
            <ac:spMk id="10" creationId="{4C2EAFEC-9332-4927-8532-8390651764B0}"/>
          </ac:spMkLst>
        </pc:spChg>
        <pc:spChg chg="mod">
          <ac:chgData name="Aryan Pandey" userId="99ce95f0687b25b7" providerId="LiveId" clId="{6438FFDB-4A21-46F0-B7D9-C0239B724F0C}" dt="2019-08-25T01:26:51.795" v="2602" actId="20577"/>
          <ac:spMkLst>
            <pc:docMk/>
            <pc:sldMk cId="942368198" sldId="280"/>
            <ac:spMk id="11" creationId="{A7DCF124-33CE-4AA2-81C8-52C1FC2D3ADA}"/>
          </ac:spMkLst>
        </pc:spChg>
        <pc:spChg chg="mod">
          <ac:chgData name="Aryan Pandey" userId="99ce95f0687b25b7" providerId="LiveId" clId="{6438FFDB-4A21-46F0-B7D9-C0239B724F0C}" dt="2019-08-25T02:22:41.452" v="3039" actId="1076"/>
          <ac:spMkLst>
            <pc:docMk/>
            <pc:sldMk cId="942368198" sldId="280"/>
            <ac:spMk id="17" creationId="{5EF791B3-2D27-44ED-B24B-CA3BED6A315F}"/>
          </ac:spMkLst>
        </pc:spChg>
        <pc:spChg chg="mod">
          <ac:chgData name="Aryan Pandey" userId="99ce95f0687b25b7" providerId="LiveId" clId="{6438FFDB-4A21-46F0-B7D9-C0239B724F0C}" dt="2019-08-25T01:37:09.978" v="2904" actId="20577"/>
          <ac:spMkLst>
            <pc:docMk/>
            <pc:sldMk cId="942368198" sldId="280"/>
            <ac:spMk id="21" creationId="{EF0A08E4-1CA5-4109-B1A5-877EEFA0129D}"/>
          </ac:spMkLst>
        </pc:spChg>
        <pc:picChg chg="del">
          <ac:chgData name="Aryan Pandey" userId="99ce95f0687b25b7" providerId="LiveId" clId="{6438FFDB-4A21-46F0-B7D9-C0239B724F0C}" dt="2019-08-25T01:55:18.039" v="2955" actId="478"/>
          <ac:picMkLst>
            <pc:docMk/>
            <pc:sldMk cId="942368198" sldId="280"/>
            <ac:picMk id="3" creationId="{E17F46B7-01F3-478E-BECB-4F6F16DE063D}"/>
          </ac:picMkLst>
        </pc:picChg>
        <pc:picChg chg="add mod">
          <ac:chgData name="Aryan Pandey" userId="99ce95f0687b25b7" providerId="LiveId" clId="{6438FFDB-4A21-46F0-B7D9-C0239B724F0C}" dt="2019-08-25T02:03:19.944" v="2975" actId="1076"/>
          <ac:picMkLst>
            <pc:docMk/>
            <pc:sldMk cId="942368198" sldId="280"/>
            <ac:picMk id="4" creationId="{2B64A405-FE2D-4724-B1F2-8B5EA0DC13DD}"/>
          </ac:picMkLst>
        </pc:picChg>
        <pc:picChg chg="del">
          <ac:chgData name="Aryan Pandey" userId="99ce95f0687b25b7" providerId="LiveId" clId="{6438FFDB-4A21-46F0-B7D9-C0239B724F0C}" dt="2019-08-25T02:03:22.141" v="2976" actId="478"/>
          <ac:picMkLst>
            <pc:docMk/>
            <pc:sldMk cId="942368198" sldId="280"/>
            <ac:picMk id="7" creationId="{2D24350E-8E76-488D-B436-4DF966ABEE6B}"/>
          </ac:picMkLst>
        </pc:picChg>
        <pc:picChg chg="add mod">
          <ac:chgData name="Aryan Pandey" userId="99ce95f0687b25b7" providerId="LiveId" clId="{6438FFDB-4A21-46F0-B7D9-C0239B724F0C}" dt="2019-08-25T02:02:08.525" v="2966" actId="688"/>
          <ac:picMkLst>
            <pc:docMk/>
            <pc:sldMk cId="942368198" sldId="280"/>
            <ac:picMk id="12" creationId="{EBD82E68-66B6-4AEE-81F6-6151128FFAB5}"/>
          </ac:picMkLst>
        </pc:picChg>
        <pc:picChg chg="add mod">
          <ac:chgData name="Aryan Pandey" userId="99ce95f0687b25b7" providerId="LiveId" clId="{6438FFDB-4A21-46F0-B7D9-C0239B724F0C}" dt="2019-08-25T01:55:22.569" v="2956" actId="1076"/>
          <ac:picMkLst>
            <pc:docMk/>
            <pc:sldMk cId="942368198" sldId="280"/>
            <ac:picMk id="14" creationId="{AF5EFFE8-EC8B-4DC8-B486-B00EC35DBD54}"/>
          </ac:picMkLst>
        </pc:picChg>
        <pc:picChg chg="add mod modCrop">
          <ac:chgData name="Aryan Pandey" userId="99ce95f0687b25b7" providerId="LiveId" clId="{6438FFDB-4A21-46F0-B7D9-C0239B724F0C}" dt="2019-08-25T02:03:09.159" v="2973" actId="1076"/>
          <ac:picMkLst>
            <pc:docMk/>
            <pc:sldMk cId="942368198" sldId="280"/>
            <ac:picMk id="16" creationId="{CB82F2C8-8F7D-49EE-863E-A7D90E36D947}"/>
          </ac:picMkLst>
        </pc:picChg>
        <pc:picChg chg="add mod">
          <ac:chgData name="Aryan Pandey" userId="99ce95f0687b25b7" providerId="LiveId" clId="{6438FFDB-4A21-46F0-B7D9-C0239B724F0C}" dt="2019-08-25T02:04:55.648" v="2986" actId="1076"/>
          <ac:picMkLst>
            <pc:docMk/>
            <pc:sldMk cId="942368198" sldId="280"/>
            <ac:picMk id="22" creationId="{E23A2DBC-D8B3-4E1B-82F5-D3B75590DED7}"/>
          </ac:picMkLst>
        </pc:picChg>
        <pc:picChg chg="add mod">
          <ac:chgData name="Aryan Pandey" userId="99ce95f0687b25b7" providerId="LiveId" clId="{6438FFDB-4A21-46F0-B7D9-C0239B724F0C}" dt="2019-08-25T02:04:52.928" v="2985" actId="688"/>
          <ac:picMkLst>
            <pc:docMk/>
            <pc:sldMk cId="942368198" sldId="280"/>
            <ac:picMk id="24" creationId="{2C75AAF3-0B64-4484-9A8C-A99A63682CCB}"/>
          </ac:picMkLst>
        </pc:picChg>
        <pc:picChg chg="add mod">
          <ac:chgData name="Aryan Pandey" userId="99ce95f0687b25b7" providerId="LiveId" clId="{6438FFDB-4A21-46F0-B7D9-C0239B724F0C}" dt="2019-08-25T02:06:03.474" v="2989" actId="1076"/>
          <ac:picMkLst>
            <pc:docMk/>
            <pc:sldMk cId="942368198" sldId="280"/>
            <ac:picMk id="26" creationId="{49BE992A-86E2-48BC-9079-068A878AB884}"/>
          </ac:picMkLst>
        </pc:picChg>
      </pc:sldChg>
      <pc:sldChg chg="add del">
        <pc:chgData name="Aryan Pandey" userId="99ce95f0687b25b7" providerId="LiveId" clId="{6438FFDB-4A21-46F0-B7D9-C0239B724F0C}" dt="2019-08-25T02:28:48.286" v="3134" actId="2696"/>
        <pc:sldMkLst>
          <pc:docMk/>
          <pc:sldMk cId="3487608736" sldId="281"/>
        </pc:sldMkLst>
      </pc:sldChg>
      <pc:sldChg chg="modSp add ord">
        <pc:chgData name="Aryan Pandey" userId="99ce95f0687b25b7" providerId="LiveId" clId="{6438FFDB-4A21-46F0-B7D9-C0239B724F0C}" dt="2019-08-25T02:26:47.352" v="3079" actId="207"/>
        <pc:sldMkLst>
          <pc:docMk/>
          <pc:sldMk cId="3092515856" sldId="292"/>
        </pc:sldMkLst>
        <pc:spChg chg="mod">
          <ac:chgData name="Aryan Pandey" userId="99ce95f0687b25b7" providerId="LiveId" clId="{6438FFDB-4A21-46F0-B7D9-C0239B724F0C}" dt="2019-08-25T02:26:47.352" v="3079" actId="207"/>
          <ac:spMkLst>
            <pc:docMk/>
            <pc:sldMk cId="3092515856" sldId="292"/>
            <ac:spMk id="2" creationId="{018E3A08-3FF0-40F1-8C3D-E9E64EFAE307}"/>
          </ac:spMkLst>
        </pc:spChg>
      </pc:sldChg>
      <pc:sldChg chg="modSp add">
        <pc:chgData name="Aryan Pandey" userId="99ce95f0687b25b7" providerId="LiveId" clId="{6438FFDB-4A21-46F0-B7D9-C0239B724F0C}" dt="2019-08-25T02:27:17.144" v="3103" actId="20577"/>
        <pc:sldMkLst>
          <pc:docMk/>
          <pc:sldMk cId="4077976629" sldId="293"/>
        </pc:sldMkLst>
        <pc:spChg chg="mod">
          <ac:chgData name="Aryan Pandey" userId="99ce95f0687b25b7" providerId="LiveId" clId="{6438FFDB-4A21-46F0-B7D9-C0239B724F0C}" dt="2019-08-25T02:27:17.144" v="3103" actId="20577"/>
          <ac:spMkLst>
            <pc:docMk/>
            <pc:sldMk cId="4077976629" sldId="293"/>
            <ac:spMk id="3" creationId="{8092F7CC-799A-42C3-9657-CC3D071F02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B4ABE-C57B-4C24-937D-EEE16EC66DCB}" type="datetimeFigureOut">
              <a:rPr lang="en-IN" smtClean="0"/>
              <a:t>25-08-2019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9CA0C0-5E8D-4B94-8703-D8A6001E23E3}" type="slidenum">
              <a:rPr lang="en-IN" smtClean="0"/>
              <a:t>‹#›</a:t>
            </a:fld>
            <a:endParaRPr lang="en-IN"/>
          </a:p>
        </p:txBody>
      </p:sp>
    </p:spTree>
    <p:extLst>
      <p:ext uri="{BB962C8B-B14F-4D97-AF65-F5344CB8AC3E}">
        <p14:creationId xmlns:p14="http://schemas.microsoft.com/office/powerpoint/2010/main" val="215128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1068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8615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5614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1436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7827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9183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312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5605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703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759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8/25/2019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1935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8/25/2019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124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0.svg"/><Relationship Id="rId3" Type="http://schemas.openxmlformats.org/officeDocument/2006/relationships/image" Target="../media/image8.svg"/><Relationship Id="rId7" Type="http://schemas.openxmlformats.org/officeDocument/2006/relationships/image" Target="../media/image24.svg"/><Relationship Id="rId12" Type="http://schemas.openxmlformats.org/officeDocument/2006/relationships/image" Target="../media/image19.png"/><Relationship Id="rId17" Type="http://schemas.openxmlformats.org/officeDocument/2006/relationships/image" Target="../media/image30.svg"/><Relationship Id="rId2" Type="http://schemas.openxmlformats.org/officeDocument/2006/relationships/image" Target="../media/image7.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14.svg"/><Relationship Id="rId5" Type="http://schemas.openxmlformats.org/officeDocument/2006/relationships/image" Target="../media/image10.svg"/><Relationship Id="rId15" Type="http://schemas.openxmlformats.org/officeDocument/2006/relationships/image" Target="../media/image28.sv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26.sv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svg"/><Relationship Id="rId3" Type="http://schemas.openxmlformats.org/officeDocument/2006/relationships/image" Target="../media/image8.svg"/><Relationship Id="rId7" Type="http://schemas.openxmlformats.org/officeDocument/2006/relationships/image" Target="../media/image32.svg"/><Relationship Id="rId12" Type="http://schemas.openxmlformats.org/officeDocument/2006/relationships/image" Target="../media/image11.png"/><Relationship Id="rId17" Type="http://schemas.openxmlformats.org/officeDocument/2006/relationships/image" Target="../media/image40.svg"/><Relationship Id="rId2" Type="http://schemas.openxmlformats.org/officeDocument/2006/relationships/image" Target="../media/image7.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10.svg"/><Relationship Id="rId15" Type="http://schemas.openxmlformats.org/officeDocument/2006/relationships/image" Target="../media/image38.svg"/><Relationship Id="rId10" Type="http://schemas.openxmlformats.org/officeDocument/2006/relationships/image" Target="../media/image35.png"/><Relationship Id="rId4" Type="http://schemas.openxmlformats.org/officeDocument/2006/relationships/image" Target="../media/image9.png"/><Relationship Id="rId9" Type="http://schemas.openxmlformats.org/officeDocument/2006/relationships/image" Target="../media/image34.sv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image" Target="../media/image7.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4.svg"/><Relationship Id="rId5" Type="http://schemas.openxmlformats.org/officeDocument/2006/relationships/image" Target="../media/image10.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9.png"/><Relationship Id="rId9" Type="http://schemas.openxmlformats.org/officeDocument/2006/relationships/image" Target="../media/image42.svg"/><Relationship Id="rId1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webp"/><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tif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4000"/>
            <a:lum/>
          </a:blip>
          <a:srcRect/>
          <a:stretch>
            <a:fillRect l="-39000" r="-39000"/>
          </a:stretch>
        </a:blipFill>
        <a:effectLst/>
      </p:bgPr>
    </p:bg>
    <p:spTree>
      <p:nvGrpSpPr>
        <p:cNvPr id="1" name=""/>
        <p:cNvGrpSpPr/>
        <p:nvPr/>
      </p:nvGrpSpPr>
      <p:grpSpPr>
        <a:xfrm>
          <a:off x="0" y="0"/>
          <a:ext cx="0" cy="0"/>
          <a:chOff x="0" y="0"/>
          <a:chExt cx="0" cy="0"/>
        </a:xfrm>
      </p:grpSpPr>
      <p:sp>
        <p:nvSpPr>
          <p:cNvPr id="2" name="Rectangle 1"/>
          <p:cNvSpPr/>
          <p:nvPr/>
        </p:nvSpPr>
        <p:spPr>
          <a:xfrm>
            <a:off x="0" y="2505670"/>
            <a:ext cx="12192000" cy="923330"/>
          </a:xfrm>
          <a:prstGeom prst="rect">
            <a:avLst/>
          </a:prstGeom>
        </p:spPr>
        <p:txBody>
          <a:bodyPr wrap="square">
            <a:spAutoFit/>
          </a:bodyPr>
          <a:lstStyle/>
          <a:p>
            <a:pPr algn="ctr"/>
            <a:r>
              <a:rPr lang="en-IN" sz="5400" b="1" u="sng" dirty="0">
                <a:latin typeface="Trebuchet MS)"/>
              </a:rPr>
              <a:t>NEC HACKATHON: TRANSPORT</a:t>
            </a:r>
          </a:p>
        </p:txBody>
      </p:sp>
      <p:pic>
        <p:nvPicPr>
          <p:cNvPr id="4" name="Picture 3">
            <a:extLst>
              <a:ext uri="{FF2B5EF4-FFF2-40B4-BE49-F238E27FC236}">
                <a16:creationId xmlns:a16="http://schemas.microsoft.com/office/drawing/2014/main" id="{40071731-AEB4-422C-AADB-D2A086F33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343265"/>
            <a:ext cx="3505200" cy="952500"/>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0411896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7EFB5-4397-40C2-90BE-98946B11827A}"/>
              </a:ext>
            </a:extLst>
          </p:cNvPr>
          <p:cNvSpPr txBox="1"/>
          <p:nvPr/>
        </p:nvSpPr>
        <p:spPr>
          <a:xfrm>
            <a:off x="0" y="0"/>
            <a:ext cx="12192000" cy="1569660"/>
          </a:xfrm>
          <a:prstGeom prst="rect">
            <a:avLst/>
          </a:prstGeom>
          <a:noFill/>
        </p:spPr>
        <p:txBody>
          <a:bodyPr wrap="square" rtlCol="0">
            <a:spAutoFit/>
          </a:bodyPr>
          <a:lstStyle/>
          <a:p>
            <a:pPr algn="ctr"/>
            <a:r>
              <a:rPr lang="en-IN" sz="4800" b="1" u="sng" dirty="0">
                <a:solidFill>
                  <a:srgbClr val="00B050"/>
                </a:solidFill>
                <a:latin typeface="Trebuchet MS)"/>
              </a:rPr>
              <a:t>Dependencies</a:t>
            </a:r>
          </a:p>
          <a:p>
            <a:pPr algn="ctr"/>
            <a:endParaRPr lang="en-IN" sz="4800" b="1" u="sng" dirty="0">
              <a:solidFill>
                <a:srgbClr val="00B050"/>
              </a:solidFill>
              <a:latin typeface="Trebuchet MS)"/>
            </a:endParaRPr>
          </a:p>
        </p:txBody>
      </p:sp>
      <p:sp>
        <p:nvSpPr>
          <p:cNvPr id="4" name="object 3">
            <a:extLst>
              <a:ext uri="{FF2B5EF4-FFF2-40B4-BE49-F238E27FC236}">
                <a16:creationId xmlns:a16="http://schemas.microsoft.com/office/drawing/2014/main" id="{A9BE15F5-A5F2-4083-8069-FFE97EF17B2E}"/>
              </a:ext>
            </a:extLst>
          </p:cNvPr>
          <p:cNvSpPr/>
          <p:nvPr/>
        </p:nvSpPr>
        <p:spPr>
          <a:xfrm>
            <a:off x="1341087" y="2072520"/>
            <a:ext cx="1490471" cy="1490472"/>
          </a:xfrm>
          <a:prstGeom prst="rect">
            <a:avLst/>
          </a:prstGeom>
          <a:blipFill>
            <a:blip r:embed="rId2" cstate="print"/>
            <a:stretch>
              <a:fillRect/>
            </a:stretch>
          </a:blipFill>
        </p:spPr>
        <p:txBody>
          <a:bodyPr wrap="square" lIns="0" tIns="0" rIns="0" bIns="0" rtlCol="0"/>
          <a:lstStyle/>
          <a:p>
            <a:endParaRPr dirty="0">
              <a:latin typeface="Trebuchet MS)"/>
            </a:endParaRPr>
          </a:p>
        </p:txBody>
      </p:sp>
      <p:sp>
        <p:nvSpPr>
          <p:cNvPr id="5" name="object 5">
            <a:extLst>
              <a:ext uri="{FF2B5EF4-FFF2-40B4-BE49-F238E27FC236}">
                <a16:creationId xmlns:a16="http://schemas.microsoft.com/office/drawing/2014/main" id="{A7BD6A0F-7BEF-41A3-AA5F-68572CF98943}"/>
              </a:ext>
            </a:extLst>
          </p:cNvPr>
          <p:cNvSpPr/>
          <p:nvPr/>
        </p:nvSpPr>
        <p:spPr>
          <a:xfrm>
            <a:off x="4014205" y="1938528"/>
            <a:ext cx="1490472" cy="1490472"/>
          </a:xfrm>
          <a:prstGeom prst="rect">
            <a:avLst/>
          </a:prstGeom>
          <a:blipFill>
            <a:blip r:embed="rId3" cstate="print"/>
            <a:stretch>
              <a:fillRect/>
            </a:stretch>
          </a:blipFill>
        </p:spPr>
        <p:txBody>
          <a:bodyPr wrap="square" lIns="0" tIns="0" rIns="0" bIns="0" rtlCol="0"/>
          <a:lstStyle/>
          <a:p>
            <a:endParaRPr dirty="0">
              <a:latin typeface="Trebuchet MS)"/>
            </a:endParaRPr>
          </a:p>
        </p:txBody>
      </p:sp>
      <p:pic>
        <p:nvPicPr>
          <p:cNvPr id="7" name="Graphic 6">
            <a:extLst>
              <a:ext uri="{FF2B5EF4-FFF2-40B4-BE49-F238E27FC236}">
                <a16:creationId xmlns:a16="http://schemas.microsoft.com/office/drawing/2014/main" id="{4E99F3CF-263B-4C94-91F6-EF2CA6EAA1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7324" y="2091764"/>
            <a:ext cx="1302108" cy="1337235"/>
          </a:xfrm>
          <a:prstGeom prst="rect">
            <a:avLst/>
          </a:prstGeom>
        </p:spPr>
      </p:pic>
      <p:sp>
        <p:nvSpPr>
          <p:cNvPr id="10" name="TextBox 9">
            <a:extLst>
              <a:ext uri="{FF2B5EF4-FFF2-40B4-BE49-F238E27FC236}">
                <a16:creationId xmlns:a16="http://schemas.microsoft.com/office/drawing/2014/main" id="{9D916891-5302-4AD4-80B5-E929E837EA35}"/>
              </a:ext>
            </a:extLst>
          </p:cNvPr>
          <p:cNvSpPr txBox="1"/>
          <p:nvPr/>
        </p:nvSpPr>
        <p:spPr>
          <a:xfrm>
            <a:off x="1341087" y="3562992"/>
            <a:ext cx="1490471" cy="1200329"/>
          </a:xfrm>
          <a:prstGeom prst="rect">
            <a:avLst/>
          </a:prstGeom>
          <a:noFill/>
        </p:spPr>
        <p:txBody>
          <a:bodyPr wrap="square" rtlCol="0">
            <a:spAutoFit/>
          </a:bodyPr>
          <a:lstStyle/>
          <a:p>
            <a:pPr algn="ctr"/>
            <a:r>
              <a:rPr lang="en-IN" spc="-125" dirty="0">
                <a:latin typeface="Trebuchet MS)"/>
                <a:cs typeface="Trebuchet MS"/>
              </a:rPr>
              <a:t>Availability </a:t>
            </a:r>
            <a:r>
              <a:rPr lang="en-IN" spc="-95" dirty="0">
                <a:latin typeface="Trebuchet MS)"/>
                <a:cs typeface="Trebuchet MS"/>
              </a:rPr>
              <a:t>of</a:t>
            </a:r>
            <a:r>
              <a:rPr lang="en-IN" spc="-270" dirty="0">
                <a:latin typeface="Trebuchet MS)"/>
                <a:cs typeface="Trebuchet MS"/>
              </a:rPr>
              <a:t> </a:t>
            </a:r>
            <a:r>
              <a:rPr lang="en-IN" spc="-120" dirty="0">
                <a:latin typeface="Trebuchet MS)"/>
                <a:cs typeface="Trebuchet MS"/>
              </a:rPr>
              <a:t>internet  </a:t>
            </a:r>
            <a:r>
              <a:rPr lang="en-IN" spc="-100" dirty="0">
                <a:latin typeface="Trebuchet MS)"/>
                <a:cs typeface="Trebuchet MS"/>
              </a:rPr>
              <a:t>services</a:t>
            </a:r>
            <a:endParaRPr lang="en-IN" dirty="0">
              <a:latin typeface="Trebuchet MS)"/>
              <a:cs typeface="Trebuchet MS"/>
            </a:endParaRPr>
          </a:p>
          <a:p>
            <a:endParaRPr lang="en-IN" dirty="0">
              <a:latin typeface="Trebuchet MS)"/>
            </a:endParaRPr>
          </a:p>
        </p:txBody>
      </p:sp>
      <p:sp>
        <p:nvSpPr>
          <p:cNvPr id="11" name="TextBox 10">
            <a:extLst>
              <a:ext uri="{FF2B5EF4-FFF2-40B4-BE49-F238E27FC236}">
                <a16:creationId xmlns:a16="http://schemas.microsoft.com/office/drawing/2014/main" id="{43685858-FB6B-4EDF-BE20-97FE57822C9D}"/>
              </a:ext>
            </a:extLst>
          </p:cNvPr>
          <p:cNvSpPr txBox="1"/>
          <p:nvPr/>
        </p:nvSpPr>
        <p:spPr>
          <a:xfrm>
            <a:off x="3800733" y="3562992"/>
            <a:ext cx="1917415" cy="788036"/>
          </a:xfrm>
          <a:prstGeom prst="rect">
            <a:avLst/>
          </a:prstGeom>
          <a:noFill/>
        </p:spPr>
        <p:txBody>
          <a:bodyPr wrap="square" rtlCol="0">
            <a:spAutoFit/>
          </a:bodyPr>
          <a:lstStyle/>
          <a:p>
            <a:pPr marL="1019175" marR="5080" indent="-1007110">
              <a:lnSpc>
                <a:spcPts val="2590"/>
              </a:lnSpc>
              <a:spcBef>
                <a:spcPts val="425"/>
              </a:spcBef>
            </a:pPr>
            <a:r>
              <a:rPr lang="en-IN" spc="-85" dirty="0">
                <a:latin typeface="Trebuchet MS)"/>
                <a:cs typeface="Trebuchet MS"/>
              </a:rPr>
              <a:t>Banking system </a:t>
            </a:r>
          </a:p>
          <a:p>
            <a:pPr marL="1019175" marR="5080" indent="-1007110">
              <a:lnSpc>
                <a:spcPts val="2590"/>
              </a:lnSpc>
              <a:spcBef>
                <a:spcPts val="425"/>
              </a:spcBef>
            </a:pPr>
            <a:r>
              <a:rPr lang="en-IN" spc="-85" dirty="0">
                <a:latin typeface="Trebuchet MS)"/>
                <a:cs typeface="Trebuchet MS"/>
              </a:rPr>
              <a:t>must be available</a:t>
            </a:r>
            <a:endParaRPr lang="en-IN" dirty="0">
              <a:latin typeface="Trebuchet MS)"/>
              <a:cs typeface="Trebuchet MS"/>
            </a:endParaRPr>
          </a:p>
        </p:txBody>
      </p:sp>
      <p:sp>
        <p:nvSpPr>
          <p:cNvPr id="12" name="TextBox 11">
            <a:extLst>
              <a:ext uri="{FF2B5EF4-FFF2-40B4-BE49-F238E27FC236}">
                <a16:creationId xmlns:a16="http://schemas.microsoft.com/office/drawing/2014/main" id="{98DF50F5-54B9-4F6D-B60F-21676E8E0233}"/>
              </a:ext>
            </a:extLst>
          </p:cNvPr>
          <p:cNvSpPr txBox="1"/>
          <p:nvPr/>
        </p:nvSpPr>
        <p:spPr>
          <a:xfrm>
            <a:off x="6687323" y="3562992"/>
            <a:ext cx="1490471" cy="923330"/>
          </a:xfrm>
          <a:prstGeom prst="rect">
            <a:avLst/>
          </a:prstGeom>
          <a:noFill/>
        </p:spPr>
        <p:txBody>
          <a:bodyPr wrap="square" rtlCol="0">
            <a:spAutoFit/>
          </a:bodyPr>
          <a:lstStyle/>
          <a:p>
            <a:pPr algn="ctr"/>
            <a:r>
              <a:rPr lang="en-IN" spc="-125" dirty="0">
                <a:latin typeface="Trebuchet MS)"/>
                <a:cs typeface="Trebuchet MS"/>
              </a:rPr>
              <a:t>Availability </a:t>
            </a:r>
            <a:r>
              <a:rPr lang="en-IN" spc="-95" dirty="0">
                <a:latin typeface="Trebuchet MS)"/>
                <a:cs typeface="Trebuchet MS"/>
              </a:rPr>
              <a:t>of</a:t>
            </a:r>
            <a:r>
              <a:rPr lang="en-IN" spc="-270" dirty="0">
                <a:latin typeface="Trebuchet MS)"/>
                <a:cs typeface="Trebuchet MS"/>
              </a:rPr>
              <a:t> </a:t>
            </a:r>
            <a:r>
              <a:rPr lang="en-IN" spc="-120" dirty="0">
                <a:latin typeface="Trebuchet MS)"/>
                <a:cs typeface="Trebuchet MS"/>
              </a:rPr>
              <a:t>Server</a:t>
            </a:r>
            <a:endParaRPr lang="en-IN" dirty="0">
              <a:latin typeface="Trebuchet MS)"/>
              <a:cs typeface="Trebuchet MS"/>
            </a:endParaRPr>
          </a:p>
          <a:p>
            <a:endParaRPr lang="en-IN" dirty="0">
              <a:latin typeface="Trebuchet MS)"/>
            </a:endParaRPr>
          </a:p>
        </p:txBody>
      </p:sp>
      <p:sp>
        <p:nvSpPr>
          <p:cNvPr id="13" name="TextBox 12">
            <a:extLst>
              <a:ext uri="{FF2B5EF4-FFF2-40B4-BE49-F238E27FC236}">
                <a16:creationId xmlns:a16="http://schemas.microsoft.com/office/drawing/2014/main" id="{932F3995-B79D-4AE7-8D98-0D2E78C09ECD}"/>
              </a:ext>
            </a:extLst>
          </p:cNvPr>
          <p:cNvSpPr txBox="1"/>
          <p:nvPr/>
        </p:nvSpPr>
        <p:spPr>
          <a:xfrm>
            <a:off x="9146970" y="3562992"/>
            <a:ext cx="2136928" cy="601960"/>
          </a:xfrm>
          <a:prstGeom prst="rect">
            <a:avLst/>
          </a:prstGeom>
          <a:noFill/>
        </p:spPr>
        <p:txBody>
          <a:bodyPr wrap="square" rtlCol="0">
            <a:spAutoFit/>
          </a:bodyPr>
          <a:lstStyle/>
          <a:p>
            <a:pPr marL="12700" marR="5080" indent="-635" algn="ctr">
              <a:lnSpc>
                <a:spcPct val="91700"/>
              </a:lnSpc>
              <a:spcBef>
                <a:spcPts val="340"/>
              </a:spcBef>
            </a:pPr>
            <a:r>
              <a:rPr lang="en-IN" spc="-65" dirty="0">
                <a:latin typeface="Trebuchet MS)"/>
                <a:cs typeface="Trebuchet MS"/>
              </a:rPr>
              <a:t>Wireless Payment  </a:t>
            </a:r>
            <a:r>
              <a:rPr lang="en-IN" b="1" i="1" u="sng" spc="-65" dirty="0">
                <a:latin typeface="Trebuchet MS)"/>
                <a:cs typeface="Trebuchet MS"/>
              </a:rPr>
              <a:t>NFC</a:t>
            </a:r>
            <a:endParaRPr lang="en-IN" b="1" i="1" u="sng" dirty="0">
              <a:latin typeface="Trebuchet MS)"/>
              <a:cs typeface="Trebuchet MS"/>
            </a:endParaRPr>
          </a:p>
        </p:txBody>
      </p:sp>
      <p:pic>
        <p:nvPicPr>
          <p:cNvPr id="6" name="Graphic 5">
            <a:extLst>
              <a:ext uri="{FF2B5EF4-FFF2-40B4-BE49-F238E27FC236}">
                <a16:creationId xmlns:a16="http://schemas.microsoft.com/office/drawing/2014/main" id="{FD6AE2C3-CA4B-45BE-912F-21E198F029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4982" y="1747981"/>
            <a:ext cx="1681018" cy="1681018"/>
          </a:xfrm>
          <a:prstGeom prst="rect">
            <a:avLst/>
          </a:prstGeom>
        </p:spPr>
      </p:pic>
    </p:spTree>
    <p:extLst>
      <p:ext uri="{BB962C8B-B14F-4D97-AF65-F5344CB8AC3E}">
        <p14:creationId xmlns:p14="http://schemas.microsoft.com/office/powerpoint/2010/main" val="37879896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8E3A08-3FF0-40F1-8C3D-E9E64EFAE307}"/>
              </a:ext>
            </a:extLst>
          </p:cNvPr>
          <p:cNvSpPr txBox="1"/>
          <p:nvPr/>
        </p:nvSpPr>
        <p:spPr>
          <a:xfrm>
            <a:off x="0" y="304800"/>
            <a:ext cx="12192000" cy="830997"/>
          </a:xfrm>
          <a:prstGeom prst="rect">
            <a:avLst/>
          </a:prstGeom>
          <a:noFill/>
        </p:spPr>
        <p:txBody>
          <a:bodyPr wrap="square" rtlCol="0">
            <a:spAutoFit/>
          </a:bodyPr>
          <a:lstStyle/>
          <a:p>
            <a:pPr algn="ctr"/>
            <a:r>
              <a:rPr lang="en-IN" sz="4800" b="1" u="sng" dirty="0">
                <a:solidFill>
                  <a:srgbClr val="00B050"/>
                </a:solidFill>
                <a:latin typeface="Trebuchet MS" panose="020B0603020202020204" pitchFamily="34" charset="0"/>
              </a:rPr>
              <a:t>Focused Sectors</a:t>
            </a:r>
          </a:p>
        </p:txBody>
      </p:sp>
      <p:sp>
        <p:nvSpPr>
          <p:cNvPr id="3" name="Oval 2">
            <a:extLst>
              <a:ext uri="{FF2B5EF4-FFF2-40B4-BE49-F238E27FC236}">
                <a16:creationId xmlns:a16="http://schemas.microsoft.com/office/drawing/2014/main" id="{AF4EF66E-CBB1-44E1-96E9-57A1A024C01C}"/>
              </a:ext>
            </a:extLst>
          </p:cNvPr>
          <p:cNvSpPr/>
          <p:nvPr/>
        </p:nvSpPr>
        <p:spPr>
          <a:xfrm>
            <a:off x="267855" y="1782618"/>
            <a:ext cx="2004291" cy="1995054"/>
          </a:xfrm>
          <a:prstGeom prst="ellipse">
            <a:avLst/>
          </a:prstGeom>
          <a:solidFill>
            <a:srgbClr val="00B050"/>
          </a:solidFill>
          <a:ln>
            <a:solidFill>
              <a:schemeClr val="bg1">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latin typeface="Trebuchet MS" panose="020B0603020202020204" pitchFamily="34" charset="0"/>
              </a:rPr>
              <a:t>Public Transport</a:t>
            </a:r>
          </a:p>
        </p:txBody>
      </p:sp>
      <p:sp>
        <p:nvSpPr>
          <p:cNvPr id="5" name="Oval 4">
            <a:extLst>
              <a:ext uri="{FF2B5EF4-FFF2-40B4-BE49-F238E27FC236}">
                <a16:creationId xmlns:a16="http://schemas.microsoft.com/office/drawing/2014/main" id="{2F6BA81B-8ABA-4AD3-AA2B-B110DD594C12}"/>
              </a:ext>
            </a:extLst>
          </p:cNvPr>
          <p:cNvSpPr/>
          <p:nvPr/>
        </p:nvSpPr>
        <p:spPr>
          <a:xfrm>
            <a:off x="3373582" y="1717963"/>
            <a:ext cx="2004291" cy="1995054"/>
          </a:xfrm>
          <a:prstGeom prst="ellipse">
            <a:avLst/>
          </a:prstGeom>
          <a:solidFill>
            <a:srgbClr val="00B050"/>
          </a:solidFill>
          <a:ln>
            <a:solidFill>
              <a:schemeClr val="bg1">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latin typeface="Trebuchet MS" panose="020B0603020202020204" pitchFamily="34" charset="0"/>
              </a:rPr>
              <a:t>Travel Companies</a:t>
            </a:r>
          </a:p>
        </p:txBody>
      </p:sp>
      <p:sp>
        <p:nvSpPr>
          <p:cNvPr id="6" name="Oval 5">
            <a:extLst>
              <a:ext uri="{FF2B5EF4-FFF2-40B4-BE49-F238E27FC236}">
                <a16:creationId xmlns:a16="http://schemas.microsoft.com/office/drawing/2014/main" id="{4176E841-2E14-41AB-9092-63C3D9303F2D}"/>
              </a:ext>
            </a:extLst>
          </p:cNvPr>
          <p:cNvSpPr/>
          <p:nvPr/>
        </p:nvSpPr>
        <p:spPr>
          <a:xfrm>
            <a:off x="6700983" y="1782618"/>
            <a:ext cx="2004291" cy="1995054"/>
          </a:xfrm>
          <a:prstGeom prst="ellipse">
            <a:avLst/>
          </a:prstGeom>
          <a:solidFill>
            <a:srgbClr val="00B050"/>
          </a:solidFill>
          <a:ln>
            <a:solidFill>
              <a:schemeClr val="bg1">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latin typeface="Trebuchet MS" panose="020B0603020202020204" pitchFamily="34" charset="0"/>
              </a:rPr>
              <a:t>Banking </a:t>
            </a:r>
          </a:p>
        </p:txBody>
      </p:sp>
      <p:sp>
        <p:nvSpPr>
          <p:cNvPr id="7" name="Oval 6">
            <a:extLst>
              <a:ext uri="{FF2B5EF4-FFF2-40B4-BE49-F238E27FC236}">
                <a16:creationId xmlns:a16="http://schemas.microsoft.com/office/drawing/2014/main" id="{E421F45F-4F59-404D-834E-1C2A0D64FE8E}"/>
              </a:ext>
            </a:extLst>
          </p:cNvPr>
          <p:cNvSpPr/>
          <p:nvPr/>
        </p:nvSpPr>
        <p:spPr>
          <a:xfrm>
            <a:off x="9887529" y="1717963"/>
            <a:ext cx="2004291" cy="1995054"/>
          </a:xfrm>
          <a:prstGeom prst="ellipse">
            <a:avLst/>
          </a:prstGeom>
          <a:solidFill>
            <a:srgbClr val="00B050"/>
          </a:solidFill>
          <a:ln>
            <a:solidFill>
              <a:schemeClr val="bg1">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latin typeface="Trebuchet MS" panose="020B0603020202020204" pitchFamily="34" charset="0"/>
              </a:rPr>
              <a:t>Contactless payment providers and internet      companies</a:t>
            </a:r>
          </a:p>
        </p:txBody>
      </p:sp>
    </p:spTree>
    <p:extLst>
      <p:ext uri="{BB962C8B-B14F-4D97-AF65-F5344CB8AC3E}">
        <p14:creationId xmlns:p14="http://schemas.microsoft.com/office/powerpoint/2010/main" val="30925158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2F7CC-799A-42C3-9657-CC3D071F02AD}"/>
              </a:ext>
            </a:extLst>
          </p:cNvPr>
          <p:cNvSpPr txBox="1"/>
          <p:nvPr/>
        </p:nvSpPr>
        <p:spPr>
          <a:xfrm>
            <a:off x="0" y="692727"/>
            <a:ext cx="12192000" cy="3416320"/>
          </a:xfrm>
          <a:prstGeom prst="rect">
            <a:avLst/>
          </a:prstGeom>
          <a:noFill/>
        </p:spPr>
        <p:txBody>
          <a:bodyPr wrap="square" rtlCol="0">
            <a:spAutoFit/>
          </a:bodyPr>
          <a:lstStyle/>
          <a:p>
            <a:pPr algn="ctr"/>
            <a:r>
              <a:rPr lang="en-IN" sz="10800" dirty="0">
                <a:solidFill>
                  <a:srgbClr val="00B050"/>
                </a:solidFill>
                <a:latin typeface="Trebuchet MS" panose="020B0603020202020204" pitchFamily="34" charset="0"/>
              </a:rPr>
              <a:t>?</a:t>
            </a:r>
          </a:p>
          <a:p>
            <a:pPr algn="ctr"/>
            <a:r>
              <a:rPr lang="en-IN" sz="10800" dirty="0">
                <a:solidFill>
                  <a:srgbClr val="00B050"/>
                </a:solidFill>
                <a:latin typeface="Trebuchet MS" panose="020B0603020202020204" pitchFamily="34" charset="0"/>
              </a:rPr>
              <a:t>Any Questions</a:t>
            </a:r>
          </a:p>
        </p:txBody>
      </p:sp>
    </p:spTree>
    <p:extLst>
      <p:ext uri="{BB962C8B-B14F-4D97-AF65-F5344CB8AC3E}">
        <p14:creationId xmlns:p14="http://schemas.microsoft.com/office/powerpoint/2010/main" val="1771509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2F7CC-799A-42C3-9657-CC3D071F02AD}"/>
              </a:ext>
            </a:extLst>
          </p:cNvPr>
          <p:cNvSpPr txBox="1"/>
          <p:nvPr/>
        </p:nvSpPr>
        <p:spPr>
          <a:xfrm>
            <a:off x="0" y="692727"/>
            <a:ext cx="12192000" cy="3416320"/>
          </a:xfrm>
          <a:prstGeom prst="rect">
            <a:avLst/>
          </a:prstGeom>
          <a:noFill/>
        </p:spPr>
        <p:txBody>
          <a:bodyPr wrap="square" rtlCol="0">
            <a:spAutoFit/>
          </a:bodyPr>
          <a:lstStyle/>
          <a:p>
            <a:pPr algn="ctr"/>
            <a:endParaRPr lang="en-IN" sz="10800" dirty="0">
              <a:solidFill>
                <a:srgbClr val="00B050"/>
              </a:solidFill>
              <a:latin typeface="Trebuchet MS" panose="020B0603020202020204" pitchFamily="34" charset="0"/>
            </a:endParaRPr>
          </a:p>
          <a:p>
            <a:pPr algn="ctr"/>
            <a:r>
              <a:rPr lang="en-IN" sz="10800" dirty="0">
                <a:solidFill>
                  <a:srgbClr val="00B050"/>
                </a:solidFill>
                <a:latin typeface="Trebuchet MS" panose="020B0603020202020204" pitchFamily="34" charset="0"/>
              </a:rPr>
              <a:t>Thank You</a:t>
            </a:r>
          </a:p>
        </p:txBody>
      </p:sp>
    </p:spTree>
    <p:extLst>
      <p:ext uri="{BB962C8B-B14F-4D97-AF65-F5344CB8AC3E}">
        <p14:creationId xmlns:p14="http://schemas.microsoft.com/office/powerpoint/2010/main" val="4077976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3805238"/>
          </a:xfrm>
        </p:spPr>
        <p:txBody>
          <a:bodyPr>
            <a:noAutofit/>
          </a:bodyPr>
          <a:lstStyle/>
          <a:p>
            <a:pPr algn="ctr"/>
            <a:br>
              <a:rPr lang="en-IN" sz="2800" dirty="0">
                <a:latin typeface="Trebuchet MS)"/>
                <a:ea typeface="Verdana" panose="020B0604030504040204" pitchFamily="34" charset="0"/>
              </a:rPr>
            </a:br>
            <a:r>
              <a:rPr lang="en-IN" sz="2800" dirty="0">
                <a:latin typeface="Trebuchet MS)"/>
                <a:ea typeface="Verdana" panose="020B0604030504040204" pitchFamily="34" charset="0"/>
              </a:rPr>
              <a:t>TEAM NAME: NEXT TECH</a:t>
            </a: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r>
              <a:rPr lang="en-IN" sz="2800" dirty="0">
                <a:latin typeface="Trebuchet MS)"/>
                <a:ea typeface="Verdana" panose="020B0604030504040204" pitchFamily="34" charset="0"/>
              </a:rPr>
              <a:t>PROJECT NAME: </a:t>
            </a:r>
            <a:r>
              <a:rPr lang="en-IN" sz="2800" b="1" dirty="0">
                <a:latin typeface="Trebuchet MS)"/>
                <a:ea typeface="Verdana" panose="020B0604030504040204" pitchFamily="34" charset="0"/>
              </a:rPr>
              <a:t>H   P </a:t>
            </a:r>
            <a:r>
              <a:rPr lang="en-IN" sz="2800" b="1" dirty="0">
                <a:solidFill>
                  <a:srgbClr val="00B050"/>
                </a:solidFill>
                <a:latin typeface="Trebuchet MS)"/>
                <a:ea typeface="Verdana" panose="020B0604030504040204" pitchFamily="34" charset="0"/>
              </a:rPr>
              <a:t>IN</a:t>
            </a: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r>
              <a:rPr lang="en-IN" sz="2800" dirty="0">
                <a:latin typeface="Trebuchet MS)"/>
                <a:ea typeface="Verdana" panose="020B0604030504040204" pitchFamily="34" charset="0"/>
              </a:rPr>
              <a:t>Team MEMBERS:</a:t>
            </a:r>
            <a:br>
              <a:rPr lang="en-IN" sz="2800" dirty="0">
                <a:latin typeface="Trebuchet MS)"/>
                <a:ea typeface="Verdana" panose="020B0604030504040204" pitchFamily="34" charset="0"/>
              </a:rPr>
            </a:br>
            <a:r>
              <a:rPr lang="en-IN" sz="2800" dirty="0">
                <a:latin typeface="Trebuchet MS)"/>
                <a:ea typeface="Verdana" panose="020B0604030504040204" pitchFamily="34" charset="0"/>
              </a:rPr>
              <a:t> Rishabh SHARMA,  ARYAN PANDEY,  </a:t>
            </a:r>
            <a:br>
              <a:rPr lang="en-IN" sz="2800" dirty="0">
                <a:latin typeface="Trebuchet MS)"/>
                <a:ea typeface="Verdana" panose="020B0604030504040204" pitchFamily="34" charset="0"/>
              </a:rPr>
            </a:br>
            <a:r>
              <a:rPr lang="en-IN" sz="2800" dirty="0">
                <a:latin typeface="Trebuchet MS)"/>
                <a:ea typeface="Verdana" panose="020B0604030504040204" pitchFamily="34" charset="0"/>
              </a:rPr>
              <a:t>DEVANSH SWARUP,  PRASHANT GUPTA</a:t>
            </a:r>
          </a:p>
        </p:txBody>
      </p:sp>
      <p:pic>
        <p:nvPicPr>
          <p:cNvPr id="5" name="Picture 4">
            <a:extLst>
              <a:ext uri="{FF2B5EF4-FFF2-40B4-BE49-F238E27FC236}">
                <a16:creationId xmlns:a16="http://schemas.microsoft.com/office/drawing/2014/main" id="{F3FBDFEF-E9D2-402F-B931-CAD520C553A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830273" y="1358884"/>
            <a:ext cx="2688772" cy="2070116"/>
          </a:xfrm>
          <a:prstGeom prst="rect">
            <a:avLst/>
          </a:prstGeom>
          <a:effectLst>
            <a:outerShdw blurRad="76200" dir="13500000" sy="23000" kx="1200000" algn="br" rotWithShape="0">
              <a:prstClr val="black">
                <a:alpha val="20000"/>
              </a:prstClr>
            </a:outerShdw>
          </a:effectLst>
        </p:spPr>
      </p:pic>
      <p:pic>
        <p:nvPicPr>
          <p:cNvPr id="4" name="Graphic 3">
            <a:extLst>
              <a:ext uri="{FF2B5EF4-FFF2-40B4-BE49-F238E27FC236}">
                <a16:creationId xmlns:a16="http://schemas.microsoft.com/office/drawing/2014/main" id="{E77FEA18-9C5B-4EAF-948C-5812D6C1A4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5952" y="3962792"/>
            <a:ext cx="225324" cy="225324"/>
          </a:xfrm>
          <a:prstGeom prst="rect">
            <a:avLst/>
          </a:prstGeom>
        </p:spPr>
      </p:pic>
    </p:spTree>
    <p:extLst>
      <p:ext uri="{BB962C8B-B14F-4D97-AF65-F5344CB8AC3E}">
        <p14:creationId xmlns:p14="http://schemas.microsoft.com/office/powerpoint/2010/main" val="879406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71E0-55D9-49E5-A634-25E8681681D8}"/>
              </a:ext>
            </a:extLst>
          </p:cNvPr>
          <p:cNvSpPr>
            <a:spLocks noGrp="1"/>
          </p:cNvSpPr>
          <p:nvPr>
            <p:ph type="ctrTitle" idx="4294967295"/>
          </p:nvPr>
        </p:nvSpPr>
        <p:spPr>
          <a:xfrm>
            <a:off x="0" y="484188"/>
            <a:ext cx="12192000" cy="2771775"/>
          </a:xfrm>
        </p:spPr>
        <p:txBody>
          <a:bodyPr anchor="ctr">
            <a:noAutofit/>
          </a:bodyPr>
          <a:lstStyle/>
          <a:p>
            <a:pPr algn="ctr"/>
            <a:r>
              <a:rPr lang="en-IN" sz="9600" b="1" dirty="0">
                <a:latin typeface="Trebuchet MS)"/>
              </a:rPr>
              <a:t>H   p </a:t>
            </a:r>
            <a:r>
              <a:rPr lang="en-IN" sz="9600" b="1" dirty="0">
                <a:solidFill>
                  <a:srgbClr val="00B050"/>
                </a:solidFill>
                <a:latin typeface="Trebuchet MS)"/>
              </a:rPr>
              <a:t>in</a:t>
            </a:r>
          </a:p>
        </p:txBody>
      </p:sp>
      <p:sp>
        <p:nvSpPr>
          <p:cNvPr id="3" name="Subtitle 2">
            <a:extLst>
              <a:ext uri="{FF2B5EF4-FFF2-40B4-BE49-F238E27FC236}">
                <a16:creationId xmlns:a16="http://schemas.microsoft.com/office/drawing/2014/main" id="{11BE76D9-074F-49E5-A40C-F0CB4F84DB8E}"/>
              </a:ext>
            </a:extLst>
          </p:cNvPr>
          <p:cNvSpPr>
            <a:spLocks noGrp="1"/>
          </p:cNvSpPr>
          <p:nvPr>
            <p:ph type="subTitle" idx="4294967295"/>
          </p:nvPr>
        </p:nvSpPr>
        <p:spPr>
          <a:xfrm>
            <a:off x="0" y="2608263"/>
            <a:ext cx="12192000" cy="995362"/>
          </a:xfrm>
        </p:spPr>
        <p:txBody>
          <a:bodyPr>
            <a:normAutofit/>
          </a:bodyPr>
          <a:lstStyle/>
          <a:p>
            <a:pPr marL="0" indent="0" algn="ctr">
              <a:buNone/>
            </a:pPr>
            <a:r>
              <a:rPr lang="en-IN" sz="2800" dirty="0">
                <a:solidFill>
                  <a:srgbClr val="00B050"/>
                </a:solidFill>
                <a:latin typeface="Trebuchet MS)"/>
              </a:rPr>
              <a:t>An end to end travel solution</a:t>
            </a:r>
          </a:p>
        </p:txBody>
      </p:sp>
      <p:sp>
        <p:nvSpPr>
          <p:cNvPr id="9" name="TextBox 8">
            <a:extLst>
              <a:ext uri="{FF2B5EF4-FFF2-40B4-BE49-F238E27FC236}">
                <a16:creationId xmlns:a16="http://schemas.microsoft.com/office/drawing/2014/main" id="{5E695E4D-136B-410E-9B12-98AD87E4C3DF}"/>
              </a:ext>
            </a:extLst>
          </p:cNvPr>
          <p:cNvSpPr txBox="1"/>
          <p:nvPr/>
        </p:nvSpPr>
        <p:spPr>
          <a:xfrm>
            <a:off x="0" y="3789030"/>
            <a:ext cx="12192000" cy="2492990"/>
          </a:xfrm>
          <a:prstGeom prst="rect">
            <a:avLst/>
          </a:prstGeom>
          <a:noFill/>
        </p:spPr>
        <p:txBody>
          <a:bodyPr wrap="square" rtlCol="0">
            <a:spAutoFit/>
          </a:bodyPr>
          <a:lstStyle/>
          <a:p>
            <a:pPr algn="ctr"/>
            <a:r>
              <a:rPr lang="en-IN" sz="4400" b="1" i="1" u="sng" dirty="0">
                <a:latin typeface="Trebuchet MS)"/>
              </a:rPr>
              <a:t>Theme</a:t>
            </a:r>
          </a:p>
          <a:p>
            <a:pPr algn="ctr"/>
            <a:br>
              <a:rPr lang="en-IN" sz="2800" dirty="0">
                <a:latin typeface="Trebuchet MS)"/>
              </a:rPr>
            </a:br>
            <a:endParaRPr lang="en-IN" sz="2800" dirty="0">
              <a:latin typeface="Trebuchet MS)"/>
            </a:endParaRPr>
          </a:p>
          <a:p>
            <a:pPr algn="ctr"/>
            <a:r>
              <a:rPr lang="en-IN" sz="2800" b="1" dirty="0">
                <a:latin typeface="Trebuchet MS)"/>
              </a:rPr>
              <a:t>Transformation of public transport by using web or service applications to elevate user motivation.</a:t>
            </a:r>
            <a:endParaRPr lang="en-IN" sz="2800" dirty="0">
              <a:latin typeface="Trebuchet MS)"/>
            </a:endParaRPr>
          </a:p>
        </p:txBody>
      </p:sp>
      <p:pic>
        <p:nvPicPr>
          <p:cNvPr id="5" name="Graphic 4">
            <a:extLst>
              <a:ext uri="{FF2B5EF4-FFF2-40B4-BE49-F238E27FC236}">
                <a16:creationId xmlns:a16="http://schemas.microsoft.com/office/drawing/2014/main" id="{663CD705-EFB1-4635-9127-4DE37FBCC2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1939" y="1396181"/>
            <a:ext cx="864420" cy="864420"/>
          </a:xfrm>
          <a:prstGeom prst="rect">
            <a:avLst/>
          </a:prstGeom>
        </p:spPr>
      </p:pic>
      <p:cxnSp>
        <p:nvCxnSpPr>
          <p:cNvPr id="8" name="Straight Connector 7">
            <a:extLst>
              <a:ext uri="{FF2B5EF4-FFF2-40B4-BE49-F238E27FC236}">
                <a16:creationId xmlns:a16="http://schemas.microsoft.com/office/drawing/2014/main" id="{01FAAF63-7A0F-436F-8228-618AE2F3F2FF}"/>
              </a:ext>
            </a:extLst>
          </p:cNvPr>
          <p:cNvCxnSpPr/>
          <p:nvPr/>
        </p:nvCxnSpPr>
        <p:spPr>
          <a:xfrm>
            <a:off x="4326193" y="2623525"/>
            <a:ext cx="3382297" cy="0"/>
          </a:xfrm>
          <a:prstGeom prst="line">
            <a:avLst/>
          </a:prstGeom>
          <a:ln w="31750" cap="rnd"/>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512935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CC610F-0A35-4AA3-8D5C-77704B52B322}"/>
              </a:ext>
            </a:extLst>
          </p:cNvPr>
          <p:cNvSpPr txBox="1"/>
          <p:nvPr/>
        </p:nvSpPr>
        <p:spPr>
          <a:xfrm>
            <a:off x="0" y="2462212"/>
            <a:ext cx="12192000" cy="400110"/>
          </a:xfrm>
          <a:prstGeom prst="rect">
            <a:avLst/>
          </a:prstGeom>
          <a:noFill/>
        </p:spPr>
        <p:txBody>
          <a:bodyPr wrap="square" rtlCol="0" anchor="ctr">
            <a:spAutoFit/>
          </a:bodyPr>
          <a:lstStyle/>
          <a:p>
            <a:pPr algn="ctr"/>
            <a:endParaRPr lang="en-IN" sz="2000" dirty="0">
              <a:latin typeface="Trebuchet MS" panose="020B0603020202020204" pitchFamily="34" charset="0"/>
            </a:endParaRPr>
          </a:p>
        </p:txBody>
      </p:sp>
      <p:sp>
        <p:nvSpPr>
          <p:cNvPr id="6" name="Rectangle: Rounded Corners 5">
            <a:extLst>
              <a:ext uri="{FF2B5EF4-FFF2-40B4-BE49-F238E27FC236}">
                <a16:creationId xmlns:a16="http://schemas.microsoft.com/office/drawing/2014/main" id="{3F37C053-B7BE-42B5-A513-972C37D3373B}"/>
              </a:ext>
            </a:extLst>
          </p:cNvPr>
          <p:cNvSpPr/>
          <p:nvPr/>
        </p:nvSpPr>
        <p:spPr>
          <a:xfrm>
            <a:off x="0" y="1295940"/>
            <a:ext cx="6095949"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ffectLst/>
            </a:endParaRPr>
          </a:p>
        </p:txBody>
      </p:sp>
      <p:sp>
        <p:nvSpPr>
          <p:cNvPr id="9" name="TextBox 8">
            <a:extLst>
              <a:ext uri="{FF2B5EF4-FFF2-40B4-BE49-F238E27FC236}">
                <a16:creationId xmlns:a16="http://schemas.microsoft.com/office/drawing/2014/main" id="{EB1C0500-20F4-4B35-B167-2BB565E9C054}"/>
              </a:ext>
            </a:extLst>
          </p:cNvPr>
          <p:cNvSpPr txBox="1"/>
          <p:nvPr/>
        </p:nvSpPr>
        <p:spPr>
          <a:xfrm>
            <a:off x="0" y="1295940"/>
            <a:ext cx="6095932" cy="2862322"/>
          </a:xfrm>
          <a:prstGeom prst="rect">
            <a:avLst/>
          </a:prstGeom>
          <a:noFill/>
        </p:spPr>
        <p:txBody>
          <a:bodyPr wrap="square" rtlCol="0" anchor="ctr">
            <a:spAutoFit/>
          </a:bodyPr>
          <a:lstStyle/>
          <a:p>
            <a:pPr algn="ctr"/>
            <a:r>
              <a:rPr lang="en-IN" sz="2400" b="1" u="sng" dirty="0">
                <a:latin typeface="Trebuchet MS" panose="020B0603020202020204" pitchFamily="34" charset="0"/>
              </a:rPr>
              <a:t>Problem  </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Over crowding and crowd density</a:t>
            </a:r>
          </a:p>
          <a:p>
            <a:pPr algn="ctr"/>
            <a:endParaRPr lang="en-IN" sz="2400" dirty="0">
              <a:latin typeface="Trebuchet MS" panose="020B0603020202020204" pitchFamily="34" charset="0"/>
            </a:endParaRPr>
          </a:p>
          <a:p>
            <a:pPr algn="ctr"/>
            <a:r>
              <a:rPr lang="en-IN" sz="1600" dirty="0">
                <a:latin typeface="Trebuchet MS" panose="020B0603020202020204" pitchFamily="34" charset="0"/>
              </a:rPr>
              <a:t>Due to a very high population in the country the modes of public transport face a very severe and undistributed population load, thus leading to bad services and reputation</a:t>
            </a:r>
          </a:p>
          <a:p>
            <a:pPr algn="ctr"/>
            <a:endParaRPr lang="en-IN" dirty="0">
              <a:latin typeface="Trebuchet MS" panose="020B0603020202020204" pitchFamily="34" charset="0"/>
            </a:endParaRPr>
          </a:p>
          <a:p>
            <a:pPr algn="ctr"/>
            <a:endParaRPr lang="en-IN" dirty="0">
              <a:latin typeface="Trebuchet MS" panose="020B0603020202020204" pitchFamily="34" charset="0"/>
            </a:endParaRPr>
          </a:p>
        </p:txBody>
      </p:sp>
      <p:sp>
        <p:nvSpPr>
          <p:cNvPr id="10" name="Rectangle: Rounded Corners 9">
            <a:extLst>
              <a:ext uri="{FF2B5EF4-FFF2-40B4-BE49-F238E27FC236}">
                <a16:creationId xmlns:a16="http://schemas.microsoft.com/office/drawing/2014/main" id="{4C2EAFEC-9332-4927-8532-8390651764B0}"/>
              </a:ext>
            </a:extLst>
          </p:cNvPr>
          <p:cNvSpPr/>
          <p:nvPr/>
        </p:nvSpPr>
        <p:spPr>
          <a:xfrm>
            <a:off x="6095988" y="1295940"/>
            <a:ext cx="6095999"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ffectLst/>
            </a:endParaRPr>
          </a:p>
        </p:txBody>
      </p:sp>
      <p:sp>
        <p:nvSpPr>
          <p:cNvPr id="11" name="TextBox 10">
            <a:extLst>
              <a:ext uri="{FF2B5EF4-FFF2-40B4-BE49-F238E27FC236}">
                <a16:creationId xmlns:a16="http://schemas.microsoft.com/office/drawing/2014/main" id="{A7DCF124-33CE-4AA2-81C8-52C1FC2D3ADA}"/>
              </a:ext>
            </a:extLst>
          </p:cNvPr>
          <p:cNvSpPr txBox="1"/>
          <p:nvPr/>
        </p:nvSpPr>
        <p:spPr>
          <a:xfrm>
            <a:off x="6095975" y="1281740"/>
            <a:ext cx="6095999" cy="3539430"/>
          </a:xfrm>
          <a:prstGeom prst="rect">
            <a:avLst/>
          </a:prstGeom>
          <a:noFill/>
        </p:spPr>
        <p:txBody>
          <a:bodyPr wrap="square" rtlCol="0">
            <a:spAutoFit/>
          </a:bodyPr>
          <a:lstStyle/>
          <a:p>
            <a:pPr algn="ctr"/>
            <a:r>
              <a:rPr lang="en-IN" sz="2400" b="1" u="sng" dirty="0">
                <a:latin typeface="Trebuchet MS" panose="020B0603020202020204" pitchFamily="34" charset="0"/>
              </a:rPr>
              <a:t>Solution</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Real time analysis and GPS</a:t>
            </a:r>
          </a:p>
          <a:p>
            <a:pPr algn="ctr"/>
            <a:endParaRPr lang="en-IN" sz="2400" b="1" u="sng" dirty="0">
              <a:latin typeface="Trebuchet MS" panose="020B0603020202020204" pitchFamily="34" charset="0"/>
            </a:endParaRPr>
          </a:p>
          <a:p>
            <a:pPr algn="ctr"/>
            <a:r>
              <a:rPr lang="en-IN" sz="1600" dirty="0">
                <a:latin typeface="Trebuchet MS" panose="020B0603020202020204" pitchFamily="34" charset="0"/>
              </a:rPr>
              <a:t>Real time analysis of passengers, through computer vision&amp; AI  camera which are pre-installed in the bus due to GOVT norms thus providing details of current availability of seats for the next set of passengers. We propose to install infrared strips on bus for better results</a:t>
            </a:r>
          </a:p>
          <a:p>
            <a:pPr algn="ctr"/>
            <a:r>
              <a:rPr lang="en-IN" sz="1600" dirty="0">
                <a:latin typeface="Trebuchet MS" panose="020B0603020202020204" pitchFamily="34" charset="0"/>
              </a:rPr>
              <a:t>Live tracking through GPS, allowing transparency and real time tracking/time analysis, thus helping the user to make educated decision of what type of transport to use</a:t>
            </a:r>
          </a:p>
        </p:txBody>
      </p:sp>
      <p:sp>
        <p:nvSpPr>
          <p:cNvPr id="15" name="Rectangle: Top Corners Snipped 14">
            <a:extLst>
              <a:ext uri="{FF2B5EF4-FFF2-40B4-BE49-F238E27FC236}">
                <a16:creationId xmlns:a16="http://schemas.microsoft.com/office/drawing/2014/main" id="{68E95630-AED4-4864-9C9D-D19CDDB5601F}"/>
              </a:ext>
            </a:extLst>
          </p:cNvPr>
          <p:cNvSpPr/>
          <p:nvPr/>
        </p:nvSpPr>
        <p:spPr>
          <a:xfrm rot="10800000">
            <a:off x="-3" y="4726"/>
            <a:ext cx="12192000" cy="840469"/>
          </a:xfrm>
          <a:prstGeom prst="snip2SameRect">
            <a:avLst>
              <a:gd name="adj1" fmla="val 16667"/>
              <a:gd name="adj2" fmla="val 2275"/>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EF791B3-2D27-44ED-B24B-CA3BED6A315F}"/>
              </a:ext>
            </a:extLst>
          </p:cNvPr>
          <p:cNvSpPr txBox="1"/>
          <p:nvPr/>
        </p:nvSpPr>
        <p:spPr>
          <a:xfrm>
            <a:off x="-56" y="9462"/>
            <a:ext cx="12192010" cy="1754326"/>
          </a:xfrm>
          <a:prstGeom prst="rect">
            <a:avLst/>
          </a:prstGeom>
          <a:noFill/>
        </p:spPr>
        <p:txBody>
          <a:bodyPr wrap="square" rtlCol="0">
            <a:spAutoFit/>
          </a:bodyPr>
          <a:lstStyle/>
          <a:p>
            <a:pPr algn="ctr"/>
            <a:r>
              <a:rPr lang="en-IN" sz="5400" b="1" u="sng" dirty="0">
                <a:solidFill>
                  <a:srgbClr val="00B050"/>
                </a:solidFill>
                <a:latin typeface="Trebuchet MS" panose="020B0603020202020204" pitchFamily="34" charset="0"/>
              </a:rPr>
              <a:t>Problem and Solution</a:t>
            </a:r>
          </a:p>
          <a:p>
            <a:pPr algn="ctr"/>
            <a:endParaRPr lang="en-IN" sz="5400" b="1" dirty="0">
              <a:solidFill>
                <a:srgbClr val="00B050"/>
              </a:solidFill>
              <a:latin typeface="Trebuchet MS" panose="020B0603020202020204" pitchFamily="34" charset="0"/>
            </a:endParaRPr>
          </a:p>
        </p:txBody>
      </p:sp>
      <p:pic>
        <p:nvPicPr>
          <p:cNvPr id="19" name="Graphic 18">
            <a:extLst>
              <a:ext uri="{FF2B5EF4-FFF2-40B4-BE49-F238E27FC236}">
                <a16:creationId xmlns:a16="http://schemas.microsoft.com/office/drawing/2014/main" id="{6A7E8281-CFFE-4710-9506-BBF60A921DB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888955" y="34764"/>
            <a:ext cx="840471" cy="840471"/>
          </a:xfrm>
          <a:prstGeom prst="rect">
            <a:avLst/>
          </a:prstGeom>
        </p:spPr>
      </p:pic>
      <p:pic>
        <p:nvPicPr>
          <p:cNvPr id="20" name="Graphic 19">
            <a:extLst>
              <a:ext uri="{FF2B5EF4-FFF2-40B4-BE49-F238E27FC236}">
                <a16:creationId xmlns:a16="http://schemas.microsoft.com/office/drawing/2014/main" id="{92559385-B08A-4D3C-ABCF-4B823391CA1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570730" y="9462"/>
            <a:ext cx="840470" cy="830996"/>
          </a:xfrm>
          <a:prstGeom prst="rect">
            <a:avLst/>
          </a:prstGeom>
        </p:spPr>
      </p:pic>
      <p:sp>
        <p:nvSpPr>
          <p:cNvPr id="21" name="Oval 20">
            <a:extLst>
              <a:ext uri="{FF2B5EF4-FFF2-40B4-BE49-F238E27FC236}">
                <a16:creationId xmlns:a16="http://schemas.microsoft.com/office/drawing/2014/main" id="{EF0A08E4-1CA5-4109-B1A5-877EEFA0129D}"/>
              </a:ext>
            </a:extLst>
          </p:cNvPr>
          <p:cNvSpPr/>
          <p:nvPr/>
        </p:nvSpPr>
        <p:spPr>
          <a:xfrm>
            <a:off x="5771484" y="898583"/>
            <a:ext cx="648930" cy="648929"/>
          </a:xfrm>
          <a:prstGeom prst="ellipse">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C00000"/>
                </a:solidFill>
                <a:latin typeface="Trebuchet MS" panose="020B0603020202020204" pitchFamily="34" charset="0"/>
              </a:rPr>
              <a:t>1</a:t>
            </a:r>
          </a:p>
        </p:txBody>
      </p:sp>
      <p:pic>
        <p:nvPicPr>
          <p:cNvPr id="22" name="Graphic 21">
            <a:extLst>
              <a:ext uri="{FF2B5EF4-FFF2-40B4-BE49-F238E27FC236}">
                <a16:creationId xmlns:a16="http://schemas.microsoft.com/office/drawing/2014/main" id="{38EEFC9B-27DC-44D3-8516-A0FF601D78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1743" y="4818726"/>
            <a:ext cx="1803512" cy="1803512"/>
          </a:xfrm>
          <a:prstGeom prst="rect">
            <a:avLst/>
          </a:prstGeom>
        </p:spPr>
      </p:pic>
      <p:pic>
        <p:nvPicPr>
          <p:cNvPr id="23" name="Graphic 22">
            <a:extLst>
              <a:ext uri="{FF2B5EF4-FFF2-40B4-BE49-F238E27FC236}">
                <a16:creationId xmlns:a16="http://schemas.microsoft.com/office/drawing/2014/main" id="{A4AC6790-260E-45D5-81A8-71209BBBD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96113" y="5211969"/>
            <a:ext cx="854772" cy="854772"/>
          </a:xfrm>
          <a:prstGeom prst="rect">
            <a:avLst/>
          </a:prstGeom>
        </p:spPr>
      </p:pic>
      <p:pic>
        <p:nvPicPr>
          <p:cNvPr id="24" name="Graphic 23">
            <a:extLst>
              <a:ext uri="{FF2B5EF4-FFF2-40B4-BE49-F238E27FC236}">
                <a16:creationId xmlns:a16="http://schemas.microsoft.com/office/drawing/2014/main" id="{EA7F91DF-9F15-4FBA-A5F0-B45AF9F729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4712" y="4798484"/>
            <a:ext cx="1266488" cy="1266488"/>
          </a:xfrm>
          <a:prstGeom prst="rect">
            <a:avLst/>
          </a:prstGeom>
        </p:spPr>
      </p:pic>
      <p:pic>
        <p:nvPicPr>
          <p:cNvPr id="25" name="Graphic 24">
            <a:extLst>
              <a:ext uri="{FF2B5EF4-FFF2-40B4-BE49-F238E27FC236}">
                <a16:creationId xmlns:a16="http://schemas.microsoft.com/office/drawing/2014/main" id="{51E28190-03A0-4216-BD66-A12E3A1E98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2043" y="5345703"/>
            <a:ext cx="965233" cy="965233"/>
          </a:xfrm>
          <a:prstGeom prst="rect">
            <a:avLst/>
          </a:prstGeom>
        </p:spPr>
      </p:pic>
      <p:pic>
        <p:nvPicPr>
          <p:cNvPr id="26" name="Graphic 25">
            <a:extLst>
              <a:ext uri="{FF2B5EF4-FFF2-40B4-BE49-F238E27FC236}">
                <a16:creationId xmlns:a16="http://schemas.microsoft.com/office/drawing/2014/main" id="{AA60E902-1337-4D50-8939-28F56A8FD5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5406" y="4780958"/>
            <a:ext cx="482550" cy="482550"/>
          </a:xfrm>
          <a:prstGeom prst="rect">
            <a:avLst/>
          </a:prstGeom>
        </p:spPr>
      </p:pic>
      <p:pic>
        <p:nvPicPr>
          <p:cNvPr id="28" name="Graphic 27">
            <a:extLst>
              <a:ext uri="{FF2B5EF4-FFF2-40B4-BE49-F238E27FC236}">
                <a16:creationId xmlns:a16="http://schemas.microsoft.com/office/drawing/2014/main" id="{37250A89-1704-40BD-A821-E2FF50C4AC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7802877" y="4915097"/>
            <a:ext cx="1266488" cy="1266488"/>
          </a:xfrm>
          <a:prstGeom prst="rect">
            <a:avLst/>
          </a:prstGeom>
        </p:spPr>
      </p:pic>
    </p:spTree>
    <p:extLst>
      <p:ext uri="{BB962C8B-B14F-4D97-AF65-F5344CB8AC3E}">
        <p14:creationId xmlns:p14="http://schemas.microsoft.com/office/powerpoint/2010/main" val="421553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CC610F-0A35-4AA3-8D5C-77704B52B322}"/>
              </a:ext>
            </a:extLst>
          </p:cNvPr>
          <p:cNvSpPr txBox="1"/>
          <p:nvPr/>
        </p:nvSpPr>
        <p:spPr>
          <a:xfrm>
            <a:off x="0" y="2462212"/>
            <a:ext cx="12192000" cy="400110"/>
          </a:xfrm>
          <a:prstGeom prst="rect">
            <a:avLst/>
          </a:prstGeom>
          <a:noFill/>
        </p:spPr>
        <p:txBody>
          <a:bodyPr wrap="square" rtlCol="0" anchor="ctr">
            <a:spAutoFit/>
          </a:bodyPr>
          <a:lstStyle/>
          <a:p>
            <a:pPr algn="ctr"/>
            <a:endParaRPr lang="en-IN" sz="2000" dirty="0">
              <a:latin typeface="Trebuchet MS" panose="020B0603020202020204" pitchFamily="34" charset="0"/>
            </a:endParaRPr>
          </a:p>
        </p:txBody>
      </p:sp>
      <p:sp>
        <p:nvSpPr>
          <p:cNvPr id="6" name="Rectangle: Rounded Corners 5">
            <a:extLst>
              <a:ext uri="{FF2B5EF4-FFF2-40B4-BE49-F238E27FC236}">
                <a16:creationId xmlns:a16="http://schemas.microsoft.com/office/drawing/2014/main" id="{3F37C053-B7BE-42B5-A513-972C37D3373B}"/>
              </a:ext>
            </a:extLst>
          </p:cNvPr>
          <p:cNvSpPr/>
          <p:nvPr/>
        </p:nvSpPr>
        <p:spPr>
          <a:xfrm>
            <a:off x="-5" y="1310140"/>
            <a:ext cx="6096000"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ffectLst/>
            </a:endParaRPr>
          </a:p>
        </p:txBody>
      </p:sp>
      <p:sp>
        <p:nvSpPr>
          <p:cNvPr id="9" name="TextBox 8">
            <a:extLst>
              <a:ext uri="{FF2B5EF4-FFF2-40B4-BE49-F238E27FC236}">
                <a16:creationId xmlns:a16="http://schemas.microsoft.com/office/drawing/2014/main" id="{EB1C0500-20F4-4B35-B167-2BB565E9C054}"/>
              </a:ext>
            </a:extLst>
          </p:cNvPr>
          <p:cNvSpPr txBox="1"/>
          <p:nvPr/>
        </p:nvSpPr>
        <p:spPr>
          <a:xfrm>
            <a:off x="-14858" y="1310140"/>
            <a:ext cx="6095999" cy="3785652"/>
          </a:xfrm>
          <a:prstGeom prst="rect">
            <a:avLst/>
          </a:prstGeom>
          <a:noFill/>
        </p:spPr>
        <p:txBody>
          <a:bodyPr wrap="square" rtlCol="0" anchor="ctr">
            <a:spAutoFit/>
          </a:bodyPr>
          <a:lstStyle/>
          <a:p>
            <a:pPr algn="ctr"/>
            <a:r>
              <a:rPr lang="en-IN" sz="2400" b="1" u="sng" dirty="0">
                <a:latin typeface="Trebuchet MS" panose="020B0603020202020204" pitchFamily="34" charset="0"/>
              </a:rPr>
              <a:t>Problem  </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Payment/Monetary problems</a:t>
            </a:r>
          </a:p>
          <a:p>
            <a:pPr algn="ctr"/>
            <a:endParaRPr lang="en-IN" sz="2400" dirty="0">
              <a:latin typeface="Trebuchet MS" panose="020B0603020202020204" pitchFamily="34" charset="0"/>
            </a:endParaRPr>
          </a:p>
          <a:p>
            <a:pPr algn="ctr"/>
            <a:r>
              <a:rPr lang="en-IN" dirty="0">
                <a:latin typeface="Trebuchet MS" panose="020B0603020202020204" pitchFamily="34" charset="0"/>
              </a:rPr>
              <a:t>Untraceable forms of payments like cash prevents the enterprise from generating revenue due to bribery and other such malpractices, moreover other forms of payments like metro/bus cards require constant recharge, which provides another hinderance in smooth functioning</a:t>
            </a:r>
          </a:p>
          <a:p>
            <a:pPr algn="ctr"/>
            <a:endParaRPr lang="en-IN" dirty="0">
              <a:latin typeface="Trebuchet MS" panose="020B0603020202020204" pitchFamily="34" charset="0"/>
            </a:endParaRPr>
          </a:p>
          <a:p>
            <a:pPr algn="ctr"/>
            <a:endParaRPr lang="en-IN" dirty="0">
              <a:latin typeface="Trebuchet MS" panose="020B0603020202020204" pitchFamily="34" charset="0"/>
            </a:endParaRPr>
          </a:p>
        </p:txBody>
      </p:sp>
      <p:sp>
        <p:nvSpPr>
          <p:cNvPr id="10" name="Rectangle: Rounded Corners 9">
            <a:extLst>
              <a:ext uri="{FF2B5EF4-FFF2-40B4-BE49-F238E27FC236}">
                <a16:creationId xmlns:a16="http://schemas.microsoft.com/office/drawing/2014/main" id="{4C2EAFEC-9332-4927-8532-8390651764B0}"/>
              </a:ext>
            </a:extLst>
          </p:cNvPr>
          <p:cNvSpPr/>
          <p:nvPr/>
        </p:nvSpPr>
        <p:spPr>
          <a:xfrm>
            <a:off x="6095988" y="1295940"/>
            <a:ext cx="6095999"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ffectLst/>
            </a:endParaRPr>
          </a:p>
        </p:txBody>
      </p:sp>
      <p:sp>
        <p:nvSpPr>
          <p:cNvPr id="11" name="TextBox 10">
            <a:extLst>
              <a:ext uri="{FF2B5EF4-FFF2-40B4-BE49-F238E27FC236}">
                <a16:creationId xmlns:a16="http://schemas.microsoft.com/office/drawing/2014/main" id="{A7DCF124-33CE-4AA2-81C8-52C1FC2D3ADA}"/>
              </a:ext>
            </a:extLst>
          </p:cNvPr>
          <p:cNvSpPr txBox="1"/>
          <p:nvPr/>
        </p:nvSpPr>
        <p:spPr>
          <a:xfrm>
            <a:off x="6095975" y="1281740"/>
            <a:ext cx="6095999" cy="2954655"/>
          </a:xfrm>
          <a:prstGeom prst="rect">
            <a:avLst/>
          </a:prstGeom>
          <a:noFill/>
        </p:spPr>
        <p:txBody>
          <a:bodyPr wrap="square" rtlCol="0">
            <a:spAutoFit/>
          </a:bodyPr>
          <a:lstStyle/>
          <a:p>
            <a:pPr algn="ctr"/>
            <a:r>
              <a:rPr lang="en-IN" sz="2400" b="1" u="sng" dirty="0">
                <a:latin typeface="Trebuchet MS" panose="020B0603020202020204" pitchFamily="34" charset="0"/>
              </a:rPr>
              <a:t>Solution</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Wireless Payments</a:t>
            </a:r>
          </a:p>
          <a:p>
            <a:pPr algn="ctr"/>
            <a:endParaRPr lang="en-IN" sz="2400" b="1" u="sng" dirty="0">
              <a:latin typeface="Trebuchet MS" panose="020B0603020202020204" pitchFamily="34" charset="0"/>
            </a:endParaRPr>
          </a:p>
          <a:p>
            <a:pPr algn="ctr"/>
            <a:r>
              <a:rPr lang="en-IN" dirty="0">
                <a:latin typeface="Trebuchet MS" panose="020B0603020202020204" pitchFamily="34" charset="0"/>
              </a:rPr>
              <a:t>Implementation of NFC based payments by simple touch and go mechanism providing smooth functioning without carrying any other form of payment cards, thus promoting smooth and swift functioning.</a:t>
            </a:r>
          </a:p>
          <a:p>
            <a:pPr algn="ctr"/>
            <a:r>
              <a:rPr lang="en-IN" dirty="0">
                <a:solidFill>
                  <a:srgbClr val="00B050"/>
                </a:solidFill>
                <a:latin typeface="Trebuchet MS" panose="020B0603020202020204" pitchFamily="34" charset="0"/>
              </a:rPr>
              <a:t> </a:t>
            </a:r>
          </a:p>
        </p:txBody>
      </p:sp>
      <p:sp>
        <p:nvSpPr>
          <p:cNvPr id="15" name="Rectangle: Top Corners Snipped 14">
            <a:extLst>
              <a:ext uri="{FF2B5EF4-FFF2-40B4-BE49-F238E27FC236}">
                <a16:creationId xmlns:a16="http://schemas.microsoft.com/office/drawing/2014/main" id="{68E95630-AED4-4864-9C9D-D19CDDB5601F}"/>
              </a:ext>
            </a:extLst>
          </p:cNvPr>
          <p:cNvSpPr/>
          <p:nvPr/>
        </p:nvSpPr>
        <p:spPr>
          <a:xfrm rot="10800000">
            <a:off x="-3" y="4726"/>
            <a:ext cx="12192000" cy="840469"/>
          </a:xfrm>
          <a:prstGeom prst="snip2SameRect">
            <a:avLst>
              <a:gd name="adj1" fmla="val 16667"/>
              <a:gd name="adj2" fmla="val 2275"/>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EF791B3-2D27-44ED-B24B-CA3BED6A315F}"/>
              </a:ext>
            </a:extLst>
          </p:cNvPr>
          <p:cNvSpPr txBox="1"/>
          <p:nvPr/>
        </p:nvSpPr>
        <p:spPr>
          <a:xfrm>
            <a:off x="-10" y="9462"/>
            <a:ext cx="12192010" cy="1754326"/>
          </a:xfrm>
          <a:prstGeom prst="rect">
            <a:avLst/>
          </a:prstGeom>
          <a:noFill/>
        </p:spPr>
        <p:txBody>
          <a:bodyPr wrap="square" rtlCol="0">
            <a:spAutoFit/>
          </a:bodyPr>
          <a:lstStyle/>
          <a:p>
            <a:pPr algn="ctr"/>
            <a:r>
              <a:rPr lang="en-IN" sz="5400" b="1" u="sng" dirty="0">
                <a:solidFill>
                  <a:srgbClr val="00B050"/>
                </a:solidFill>
                <a:latin typeface="Trebuchet MS" panose="020B0603020202020204" pitchFamily="34" charset="0"/>
              </a:rPr>
              <a:t>Problem and Solution</a:t>
            </a:r>
          </a:p>
          <a:p>
            <a:pPr algn="ctr"/>
            <a:endParaRPr lang="en-IN" sz="5400" b="1" dirty="0">
              <a:solidFill>
                <a:srgbClr val="00B050"/>
              </a:solidFill>
              <a:latin typeface="Trebuchet MS" panose="020B0603020202020204" pitchFamily="34" charset="0"/>
            </a:endParaRPr>
          </a:p>
        </p:txBody>
      </p:sp>
      <p:pic>
        <p:nvPicPr>
          <p:cNvPr id="19" name="Graphic 18">
            <a:extLst>
              <a:ext uri="{FF2B5EF4-FFF2-40B4-BE49-F238E27FC236}">
                <a16:creationId xmlns:a16="http://schemas.microsoft.com/office/drawing/2014/main" id="{6A7E8281-CFFE-4710-9506-BBF60A921DB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888955" y="34764"/>
            <a:ext cx="840471" cy="840471"/>
          </a:xfrm>
          <a:prstGeom prst="rect">
            <a:avLst/>
          </a:prstGeom>
        </p:spPr>
      </p:pic>
      <p:pic>
        <p:nvPicPr>
          <p:cNvPr id="20" name="Graphic 19">
            <a:extLst>
              <a:ext uri="{FF2B5EF4-FFF2-40B4-BE49-F238E27FC236}">
                <a16:creationId xmlns:a16="http://schemas.microsoft.com/office/drawing/2014/main" id="{92559385-B08A-4D3C-ABCF-4B823391CA1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570730" y="9462"/>
            <a:ext cx="840470" cy="830996"/>
          </a:xfrm>
          <a:prstGeom prst="rect">
            <a:avLst/>
          </a:prstGeom>
        </p:spPr>
      </p:pic>
      <p:sp>
        <p:nvSpPr>
          <p:cNvPr id="21" name="Oval 20">
            <a:extLst>
              <a:ext uri="{FF2B5EF4-FFF2-40B4-BE49-F238E27FC236}">
                <a16:creationId xmlns:a16="http://schemas.microsoft.com/office/drawing/2014/main" id="{EF0A08E4-1CA5-4109-B1A5-877EEFA0129D}"/>
              </a:ext>
            </a:extLst>
          </p:cNvPr>
          <p:cNvSpPr/>
          <p:nvPr/>
        </p:nvSpPr>
        <p:spPr>
          <a:xfrm>
            <a:off x="5771504" y="928055"/>
            <a:ext cx="648930" cy="648929"/>
          </a:xfrm>
          <a:prstGeom prst="ellipse">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C00000"/>
                </a:solidFill>
                <a:latin typeface="Trebuchet MS" panose="020B0603020202020204" pitchFamily="34" charset="0"/>
              </a:rPr>
              <a:t>2</a:t>
            </a:r>
          </a:p>
        </p:txBody>
      </p:sp>
      <p:pic>
        <p:nvPicPr>
          <p:cNvPr id="3" name="Graphic 2">
            <a:extLst>
              <a:ext uri="{FF2B5EF4-FFF2-40B4-BE49-F238E27FC236}">
                <a16:creationId xmlns:a16="http://schemas.microsoft.com/office/drawing/2014/main" id="{E17F46B7-01F3-478E-BECB-4F6F16DE06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2955" y="4815832"/>
            <a:ext cx="1250079" cy="1250079"/>
          </a:xfrm>
          <a:prstGeom prst="rect">
            <a:avLst/>
          </a:prstGeom>
        </p:spPr>
      </p:pic>
      <p:pic>
        <p:nvPicPr>
          <p:cNvPr id="7" name="Graphic 6">
            <a:extLst>
              <a:ext uri="{FF2B5EF4-FFF2-40B4-BE49-F238E27FC236}">
                <a16:creationId xmlns:a16="http://schemas.microsoft.com/office/drawing/2014/main" id="{2D24350E-8E76-488D-B436-4DF966ABEE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5690" y="4690771"/>
            <a:ext cx="1250080" cy="1250080"/>
          </a:xfrm>
          <a:prstGeom prst="rect">
            <a:avLst/>
          </a:prstGeom>
        </p:spPr>
      </p:pic>
    </p:spTree>
    <p:extLst>
      <p:ext uri="{BB962C8B-B14F-4D97-AF65-F5344CB8AC3E}">
        <p14:creationId xmlns:p14="http://schemas.microsoft.com/office/powerpoint/2010/main" val="183255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CC610F-0A35-4AA3-8D5C-77704B52B322}"/>
              </a:ext>
            </a:extLst>
          </p:cNvPr>
          <p:cNvSpPr txBox="1"/>
          <p:nvPr/>
        </p:nvSpPr>
        <p:spPr>
          <a:xfrm>
            <a:off x="0" y="2462212"/>
            <a:ext cx="12192000" cy="400110"/>
          </a:xfrm>
          <a:prstGeom prst="rect">
            <a:avLst/>
          </a:prstGeom>
          <a:noFill/>
        </p:spPr>
        <p:txBody>
          <a:bodyPr wrap="square" rtlCol="0" anchor="ctr">
            <a:spAutoFit/>
          </a:bodyPr>
          <a:lstStyle/>
          <a:p>
            <a:pPr algn="ctr"/>
            <a:endParaRPr lang="en-IN" sz="2000" dirty="0">
              <a:latin typeface="Trebuchet MS" panose="020B0603020202020204" pitchFamily="34" charset="0"/>
            </a:endParaRPr>
          </a:p>
        </p:txBody>
      </p:sp>
      <p:sp>
        <p:nvSpPr>
          <p:cNvPr id="6" name="Rectangle: Rounded Corners 5">
            <a:extLst>
              <a:ext uri="{FF2B5EF4-FFF2-40B4-BE49-F238E27FC236}">
                <a16:creationId xmlns:a16="http://schemas.microsoft.com/office/drawing/2014/main" id="{3F37C053-B7BE-42B5-A513-972C37D3373B}"/>
              </a:ext>
            </a:extLst>
          </p:cNvPr>
          <p:cNvSpPr/>
          <p:nvPr/>
        </p:nvSpPr>
        <p:spPr>
          <a:xfrm>
            <a:off x="-14883" y="1295939"/>
            <a:ext cx="6096000"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ffectLst/>
            </a:endParaRPr>
          </a:p>
        </p:txBody>
      </p:sp>
      <p:sp>
        <p:nvSpPr>
          <p:cNvPr id="9" name="TextBox 8">
            <a:extLst>
              <a:ext uri="{FF2B5EF4-FFF2-40B4-BE49-F238E27FC236}">
                <a16:creationId xmlns:a16="http://schemas.microsoft.com/office/drawing/2014/main" id="{EB1C0500-20F4-4B35-B167-2BB565E9C054}"/>
              </a:ext>
            </a:extLst>
          </p:cNvPr>
          <p:cNvSpPr txBox="1"/>
          <p:nvPr/>
        </p:nvSpPr>
        <p:spPr>
          <a:xfrm>
            <a:off x="-14882" y="1272702"/>
            <a:ext cx="6095999" cy="3231654"/>
          </a:xfrm>
          <a:prstGeom prst="rect">
            <a:avLst/>
          </a:prstGeom>
          <a:noFill/>
        </p:spPr>
        <p:txBody>
          <a:bodyPr wrap="square" rtlCol="0" anchor="ctr">
            <a:spAutoFit/>
          </a:bodyPr>
          <a:lstStyle/>
          <a:p>
            <a:pPr algn="ctr"/>
            <a:r>
              <a:rPr lang="en-IN" sz="2400" b="1" u="sng" dirty="0">
                <a:latin typeface="Trebuchet MS" panose="020B0603020202020204" pitchFamily="34" charset="0"/>
              </a:rPr>
              <a:t>Problem  </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Inefficient boarding mechanism</a:t>
            </a:r>
            <a:endParaRPr lang="en-IN" b="1" dirty="0">
              <a:latin typeface="Trebuchet MS" panose="020B0603020202020204" pitchFamily="34" charset="0"/>
            </a:endParaRPr>
          </a:p>
          <a:p>
            <a:pPr algn="ctr"/>
            <a:endParaRPr lang="en-IN" sz="2400" dirty="0">
              <a:latin typeface="Trebuchet MS" panose="020B0603020202020204" pitchFamily="34" charset="0"/>
            </a:endParaRPr>
          </a:p>
          <a:p>
            <a:pPr algn="ctr"/>
            <a:r>
              <a:rPr lang="en-IN" dirty="0">
                <a:latin typeface="Trebuchet MS" panose="020B0603020202020204" pitchFamily="34" charset="0"/>
              </a:rPr>
              <a:t>Due to lack of data, vehicles tend to travel in a conventional path defined mechanism, which often leads to inefficiency and loss of valuable customer, thus revenue.</a:t>
            </a:r>
          </a:p>
          <a:p>
            <a:pPr algn="ctr"/>
            <a:endParaRPr lang="en-IN" dirty="0">
              <a:latin typeface="Trebuchet MS" panose="020B0603020202020204" pitchFamily="34" charset="0"/>
            </a:endParaRPr>
          </a:p>
          <a:p>
            <a:pPr algn="ctr"/>
            <a:endParaRPr lang="en-IN" dirty="0">
              <a:latin typeface="Trebuchet MS" panose="020B0603020202020204" pitchFamily="34" charset="0"/>
            </a:endParaRPr>
          </a:p>
        </p:txBody>
      </p:sp>
      <p:sp>
        <p:nvSpPr>
          <p:cNvPr id="10" name="Rectangle: Rounded Corners 9">
            <a:extLst>
              <a:ext uri="{FF2B5EF4-FFF2-40B4-BE49-F238E27FC236}">
                <a16:creationId xmlns:a16="http://schemas.microsoft.com/office/drawing/2014/main" id="{4C2EAFEC-9332-4927-8532-8390651764B0}"/>
              </a:ext>
            </a:extLst>
          </p:cNvPr>
          <p:cNvSpPr/>
          <p:nvPr/>
        </p:nvSpPr>
        <p:spPr>
          <a:xfrm>
            <a:off x="6095988" y="1295940"/>
            <a:ext cx="6095999"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ffectLst/>
            </a:endParaRPr>
          </a:p>
        </p:txBody>
      </p:sp>
      <p:sp>
        <p:nvSpPr>
          <p:cNvPr id="11" name="TextBox 10">
            <a:extLst>
              <a:ext uri="{FF2B5EF4-FFF2-40B4-BE49-F238E27FC236}">
                <a16:creationId xmlns:a16="http://schemas.microsoft.com/office/drawing/2014/main" id="{A7DCF124-33CE-4AA2-81C8-52C1FC2D3ADA}"/>
              </a:ext>
            </a:extLst>
          </p:cNvPr>
          <p:cNvSpPr txBox="1"/>
          <p:nvPr/>
        </p:nvSpPr>
        <p:spPr>
          <a:xfrm>
            <a:off x="6095975" y="1281740"/>
            <a:ext cx="6095999" cy="3046988"/>
          </a:xfrm>
          <a:prstGeom prst="rect">
            <a:avLst/>
          </a:prstGeom>
          <a:noFill/>
        </p:spPr>
        <p:txBody>
          <a:bodyPr wrap="square" rtlCol="0">
            <a:spAutoFit/>
          </a:bodyPr>
          <a:lstStyle/>
          <a:p>
            <a:pPr algn="ctr"/>
            <a:r>
              <a:rPr lang="en-IN" sz="2400" b="1" u="sng" dirty="0">
                <a:latin typeface="Trebuchet MS" panose="020B0603020202020204" pitchFamily="34" charset="0"/>
              </a:rPr>
              <a:t>Solution</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Implementing a jumping/bouncing path using BDA </a:t>
            </a:r>
          </a:p>
          <a:p>
            <a:pPr algn="ctr"/>
            <a:endParaRPr lang="en-IN" sz="2400" b="1" u="sng" dirty="0">
              <a:latin typeface="Trebuchet MS" panose="020B0603020202020204" pitchFamily="34" charset="0"/>
            </a:endParaRPr>
          </a:p>
          <a:p>
            <a:pPr algn="ctr"/>
            <a:r>
              <a:rPr lang="en-IN" dirty="0">
                <a:latin typeface="Trebuchet MS" panose="020B0603020202020204" pitchFamily="34" charset="0"/>
              </a:rPr>
              <a:t>The platform uses BDA to provide an unconventional approach thus providing a new route in every cycle to enhance productivity, save time and increase revenue flow </a:t>
            </a:r>
          </a:p>
        </p:txBody>
      </p:sp>
      <p:sp>
        <p:nvSpPr>
          <p:cNvPr id="15" name="Rectangle: Top Corners Snipped 14">
            <a:extLst>
              <a:ext uri="{FF2B5EF4-FFF2-40B4-BE49-F238E27FC236}">
                <a16:creationId xmlns:a16="http://schemas.microsoft.com/office/drawing/2014/main" id="{68E95630-AED4-4864-9C9D-D19CDDB5601F}"/>
              </a:ext>
            </a:extLst>
          </p:cNvPr>
          <p:cNvSpPr/>
          <p:nvPr/>
        </p:nvSpPr>
        <p:spPr>
          <a:xfrm rot="10800000">
            <a:off x="-3" y="4726"/>
            <a:ext cx="12192000" cy="840469"/>
          </a:xfrm>
          <a:prstGeom prst="snip2SameRect">
            <a:avLst>
              <a:gd name="adj1" fmla="val 16667"/>
              <a:gd name="adj2" fmla="val 2275"/>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EF791B3-2D27-44ED-B24B-CA3BED6A315F}"/>
              </a:ext>
            </a:extLst>
          </p:cNvPr>
          <p:cNvSpPr txBox="1"/>
          <p:nvPr/>
        </p:nvSpPr>
        <p:spPr>
          <a:xfrm>
            <a:off x="-10" y="9462"/>
            <a:ext cx="12192010" cy="1754326"/>
          </a:xfrm>
          <a:prstGeom prst="rect">
            <a:avLst/>
          </a:prstGeom>
          <a:noFill/>
        </p:spPr>
        <p:txBody>
          <a:bodyPr wrap="square" rtlCol="0">
            <a:spAutoFit/>
          </a:bodyPr>
          <a:lstStyle/>
          <a:p>
            <a:pPr algn="ctr"/>
            <a:r>
              <a:rPr lang="en-IN" sz="5400" b="1" u="sng" dirty="0">
                <a:solidFill>
                  <a:srgbClr val="00B050"/>
                </a:solidFill>
                <a:latin typeface="Trebuchet MS" panose="020B0603020202020204" pitchFamily="34" charset="0"/>
              </a:rPr>
              <a:t>Problem and Solution</a:t>
            </a:r>
          </a:p>
          <a:p>
            <a:pPr algn="ctr"/>
            <a:endParaRPr lang="en-IN" sz="5400" b="1" dirty="0">
              <a:solidFill>
                <a:srgbClr val="00B050"/>
              </a:solidFill>
              <a:latin typeface="Trebuchet MS" panose="020B0603020202020204" pitchFamily="34" charset="0"/>
            </a:endParaRPr>
          </a:p>
        </p:txBody>
      </p:sp>
      <p:pic>
        <p:nvPicPr>
          <p:cNvPr id="19" name="Graphic 18">
            <a:extLst>
              <a:ext uri="{FF2B5EF4-FFF2-40B4-BE49-F238E27FC236}">
                <a16:creationId xmlns:a16="http://schemas.microsoft.com/office/drawing/2014/main" id="{6A7E8281-CFFE-4710-9506-BBF60A921DB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888955" y="34764"/>
            <a:ext cx="840471" cy="840471"/>
          </a:xfrm>
          <a:prstGeom prst="rect">
            <a:avLst/>
          </a:prstGeom>
        </p:spPr>
      </p:pic>
      <p:pic>
        <p:nvPicPr>
          <p:cNvPr id="20" name="Graphic 19">
            <a:extLst>
              <a:ext uri="{FF2B5EF4-FFF2-40B4-BE49-F238E27FC236}">
                <a16:creationId xmlns:a16="http://schemas.microsoft.com/office/drawing/2014/main" id="{92559385-B08A-4D3C-ABCF-4B823391CA1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570730" y="9462"/>
            <a:ext cx="840470" cy="830996"/>
          </a:xfrm>
          <a:prstGeom prst="rect">
            <a:avLst/>
          </a:prstGeom>
        </p:spPr>
      </p:pic>
      <p:sp>
        <p:nvSpPr>
          <p:cNvPr id="21" name="Oval 20">
            <a:extLst>
              <a:ext uri="{FF2B5EF4-FFF2-40B4-BE49-F238E27FC236}">
                <a16:creationId xmlns:a16="http://schemas.microsoft.com/office/drawing/2014/main" id="{EF0A08E4-1CA5-4109-B1A5-877EEFA0129D}"/>
              </a:ext>
            </a:extLst>
          </p:cNvPr>
          <p:cNvSpPr/>
          <p:nvPr/>
        </p:nvSpPr>
        <p:spPr>
          <a:xfrm>
            <a:off x="5771504" y="928055"/>
            <a:ext cx="648930" cy="648929"/>
          </a:xfrm>
          <a:prstGeom prst="ellipse">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C00000"/>
                </a:solidFill>
                <a:latin typeface="Trebuchet MS" panose="020B0603020202020204" pitchFamily="34" charset="0"/>
              </a:rPr>
              <a:t>3</a:t>
            </a:r>
          </a:p>
        </p:txBody>
      </p:sp>
      <p:pic>
        <p:nvPicPr>
          <p:cNvPr id="7" name="Graphic 6">
            <a:extLst>
              <a:ext uri="{FF2B5EF4-FFF2-40B4-BE49-F238E27FC236}">
                <a16:creationId xmlns:a16="http://schemas.microsoft.com/office/drawing/2014/main" id="{2D24350E-8E76-488D-B436-4DF966ABEE6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382429" y="4871857"/>
            <a:ext cx="926938" cy="926938"/>
          </a:xfrm>
          <a:prstGeom prst="rect">
            <a:avLst/>
          </a:prstGeom>
        </p:spPr>
      </p:pic>
      <p:pic>
        <p:nvPicPr>
          <p:cNvPr id="4" name="Graphic 3">
            <a:extLst>
              <a:ext uri="{FF2B5EF4-FFF2-40B4-BE49-F238E27FC236}">
                <a16:creationId xmlns:a16="http://schemas.microsoft.com/office/drawing/2014/main" id="{356F6993-C150-42F3-841C-959ADB507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79812" y="4671488"/>
            <a:ext cx="1106609" cy="1062583"/>
          </a:xfrm>
          <a:prstGeom prst="rect">
            <a:avLst/>
          </a:prstGeom>
        </p:spPr>
      </p:pic>
      <p:pic>
        <p:nvPicPr>
          <p:cNvPr id="16" name="Graphic 15">
            <a:extLst>
              <a:ext uri="{FF2B5EF4-FFF2-40B4-BE49-F238E27FC236}">
                <a16:creationId xmlns:a16="http://schemas.microsoft.com/office/drawing/2014/main" id="{4D44956F-C831-4CAC-B121-9FE553417E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8328" y="5243956"/>
            <a:ext cx="481443" cy="481443"/>
          </a:xfrm>
          <a:prstGeom prst="rect">
            <a:avLst/>
          </a:prstGeom>
        </p:spPr>
      </p:pic>
      <p:pic>
        <p:nvPicPr>
          <p:cNvPr id="18" name="Graphic 17">
            <a:extLst>
              <a:ext uri="{FF2B5EF4-FFF2-40B4-BE49-F238E27FC236}">
                <a16:creationId xmlns:a16="http://schemas.microsoft.com/office/drawing/2014/main" id="{9390959B-F970-4A0C-8415-F2E6F63397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19158" y="4694691"/>
            <a:ext cx="480613" cy="480613"/>
          </a:xfrm>
          <a:prstGeom prst="rect">
            <a:avLst/>
          </a:prstGeom>
        </p:spPr>
      </p:pic>
      <p:pic>
        <p:nvPicPr>
          <p:cNvPr id="12" name="Graphic 11">
            <a:extLst>
              <a:ext uri="{FF2B5EF4-FFF2-40B4-BE49-F238E27FC236}">
                <a16:creationId xmlns:a16="http://schemas.microsoft.com/office/drawing/2014/main" id="{BF8FFD32-38A9-4219-AA98-DDCA424FE8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45937" y="4822337"/>
            <a:ext cx="996073" cy="996073"/>
          </a:xfrm>
          <a:prstGeom prst="rect">
            <a:avLst/>
          </a:prstGeom>
        </p:spPr>
      </p:pic>
      <p:pic>
        <p:nvPicPr>
          <p:cNvPr id="14" name="Graphic 13">
            <a:extLst>
              <a:ext uri="{FF2B5EF4-FFF2-40B4-BE49-F238E27FC236}">
                <a16:creationId xmlns:a16="http://schemas.microsoft.com/office/drawing/2014/main" id="{3CD7BE27-78E2-41AB-B6B2-8BAF6C65C0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78580" y="4942035"/>
            <a:ext cx="865239" cy="865239"/>
          </a:xfrm>
          <a:prstGeom prst="rect">
            <a:avLst/>
          </a:prstGeom>
        </p:spPr>
      </p:pic>
      <p:pic>
        <p:nvPicPr>
          <p:cNvPr id="23" name="Graphic 22">
            <a:extLst>
              <a:ext uri="{FF2B5EF4-FFF2-40B4-BE49-F238E27FC236}">
                <a16:creationId xmlns:a16="http://schemas.microsoft.com/office/drawing/2014/main" id="{F95ADB4B-7E62-4FF3-B9E2-81907AD9B818}"/>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b="54426"/>
          <a:stretch/>
        </p:blipFill>
        <p:spPr>
          <a:xfrm>
            <a:off x="7962133" y="4207005"/>
            <a:ext cx="2089850" cy="794545"/>
          </a:xfrm>
          <a:prstGeom prst="rect">
            <a:avLst/>
          </a:prstGeom>
        </p:spPr>
      </p:pic>
    </p:spTree>
    <p:extLst>
      <p:ext uri="{BB962C8B-B14F-4D97-AF65-F5344CB8AC3E}">
        <p14:creationId xmlns:p14="http://schemas.microsoft.com/office/powerpoint/2010/main" val="2622617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CC610F-0A35-4AA3-8D5C-77704B52B322}"/>
              </a:ext>
            </a:extLst>
          </p:cNvPr>
          <p:cNvSpPr txBox="1"/>
          <p:nvPr/>
        </p:nvSpPr>
        <p:spPr>
          <a:xfrm>
            <a:off x="0" y="2462212"/>
            <a:ext cx="12192000" cy="400110"/>
          </a:xfrm>
          <a:prstGeom prst="rect">
            <a:avLst/>
          </a:prstGeom>
          <a:noFill/>
        </p:spPr>
        <p:txBody>
          <a:bodyPr wrap="square" rtlCol="0" anchor="ctr">
            <a:spAutoFit/>
          </a:bodyPr>
          <a:lstStyle/>
          <a:p>
            <a:pPr algn="ctr"/>
            <a:endParaRPr lang="en-IN" sz="2000" dirty="0">
              <a:latin typeface="Trebuchet MS" panose="020B0603020202020204" pitchFamily="34" charset="0"/>
            </a:endParaRPr>
          </a:p>
        </p:txBody>
      </p:sp>
      <p:sp>
        <p:nvSpPr>
          <p:cNvPr id="6" name="Rectangle: Rounded Corners 5">
            <a:extLst>
              <a:ext uri="{FF2B5EF4-FFF2-40B4-BE49-F238E27FC236}">
                <a16:creationId xmlns:a16="http://schemas.microsoft.com/office/drawing/2014/main" id="{3F37C053-B7BE-42B5-A513-972C37D3373B}"/>
              </a:ext>
            </a:extLst>
          </p:cNvPr>
          <p:cNvSpPr/>
          <p:nvPr/>
        </p:nvSpPr>
        <p:spPr>
          <a:xfrm>
            <a:off x="-14883" y="1295939"/>
            <a:ext cx="6096000"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ffectLst/>
            </a:endParaRPr>
          </a:p>
        </p:txBody>
      </p:sp>
      <p:sp>
        <p:nvSpPr>
          <p:cNvPr id="9" name="TextBox 8">
            <a:extLst>
              <a:ext uri="{FF2B5EF4-FFF2-40B4-BE49-F238E27FC236}">
                <a16:creationId xmlns:a16="http://schemas.microsoft.com/office/drawing/2014/main" id="{EB1C0500-20F4-4B35-B167-2BB565E9C054}"/>
              </a:ext>
            </a:extLst>
          </p:cNvPr>
          <p:cNvSpPr txBox="1"/>
          <p:nvPr/>
        </p:nvSpPr>
        <p:spPr>
          <a:xfrm>
            <a:off x="0" y="1293505"/>
            <a:ext cx="6095999" cy="3231654"/>
          </a:xfrm>
          <a:prstGeom prst="rect">
            <a:avLst/>
          </a:prstGeom>
          <a:noFill/>
        </p:spPr>
        <p:txBody>
          <a:bodyPr wrap="square" rtlCol="0" anchor="ctr">
            <a:spAutoFit/>
          </a:bodyPr>
          <a:lstStyle/>
          <a:p>
            <a:pPr algn="ctr"/>
            <a:r>
              <a:rPr lang="en-IN" sz="2400" b="1" u="sng" dirty="0">
                <a:latin typeface="Trebuchet MS" panose="020B0603020202020204" pitchFamily="34" charset="0"/>
              </a:rPr>
              <a:t>Problem  </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Lack of synchronised transport</a:t>
            </a:r>
            <a:endParaRPr lang="en-IN" b="1" dirty="0">
              <a:latin typeface="Trebuchet MS" panose="020B0603020202020204" pitchFamily="34" charset="0"/>
            </a:endParaRPr>
          </a:p>
          <a:p>
            <a:pPr algn="ctr"/>
            <a:endParaRPr lang="en-IN" sz="2400" dirty="0">
              <a:latin typeface="Trebuchet MS" panose="020B0603020202020204" pitchFamily="34" charset="0"/>
            </a:endParaRPr>
          </a:p>
          <a:p>
            <a:pPr algn="ctr"/>
            <a:r>
              <a:rPr lang="en-IN" dirty="0">
                <a:latin typeface="Trebuchet MS" panose="020B0603020202020204" pitchFamily="34" charset="0"/>
              </a:rPr>
              <a:t>As in India people often need to switch modes of transport before they finally reach their final destination, this is due to lack of reach of big </a:t>
            </a:r>
            <a:r>
              <a:rPr lang="en-IN">
                <a:latin typeface="Trebuchet MS" panose="020B0603020202020204" pitchFamily="34" charset="0"/>
              </a:rPr>
              <a:t>body transport options </a:t>
            </a:r>
            <a:r>
              <a:rPr lang="en-IN" dirty="0">
                <a:latin typeface="Trebuchet MS" panose="020B0603020202020204" pitchFamily="34" charset="0"/>
              </a:rPr>
              <a:t>in the hyperlocal environment .</a:t>
            </a:r>
          </a:p>
          <a:p>
            <a:pPr algn="ctr"/>
            <a:endParaRPr lang="en-IN" dirty="0">
              <a:latin typeface="Trebuchet MS" panose="020B0603020202020204" pitchFamily="34" charset="0"/>
            </a:endParaRPr>
          </a:p>
          <a:p>
            <a:pPr algn="ctr"/>
            <a:endParaRPr lang="en-IN" dirty="0">
              <a:latin typeface="Trebuchet MS" panose="020B0603020202020204" pitchFamily="34" charset="0"/>
            </a:endParaRPr>
          </a:p>
        </p:txBody>
      </p:sp>
      <p:sp>
        <p:nvSpPr>
          <p:cNvPr id="10" name="Rectangle: Rounded Corners 9">
            <a:extLst>
              <a:ext uri="{FF2B5EF4-FFF2-40B4-BE49-F238E27FC236}">
                <a16:creationId xmlns:a16="http://schemas.microsoft.com/office/drawing/2014/main" id="{4C2EAFEC-9332-4927-8532-8390651764B0}"/>
              </a:ext>
            </a:extLst>
          </p:cNvPr>
          <p:cNvSpPr/>
          <p:nvPr/>
        </p:nvSpPr>
        <p:spPr>
          <a:xfrm>
            <a:off x="6095988" y="1295940"/>
            <a:ext cx="6095999"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The platform brings all kind of transportation mechanism under one roof and provides synchronised booking during the journey, thus promoting easy flow in the journey without hinderance and saving time.</a:t>
            </a:r>
            <a:endParaRPr lang="en-IN" dirty="0">
              <a:solidFill>
                <a:schemeClr val="tx1"/>
              </a:solidFill>
              <a:effectLst/>
            </a:endParaRPr>
          </a:p>
        </p:txBody>
      </p:sp>
      <p:sp>
        <p:nvSpPr>
          <p:cNvPr id="11" name="TextBox 10">
            <a:extLst>
              <a:ext uri="{FF2B5EF4-FFF2-40B4-BE49-F238E27FC236}">
                <a16:creationId xmlns:a16="http://schemas.microsoft.com/office/drawing/2014/main" id="{A7DCF124-33CE-4AA2-81C8-52C1FC2D3ADA}"/>
              </a:ext>
            </a:extLst>
          </p:cNvPr>
          <p:cNvSpPr txBox="1"/>
          <p:nvPr/>
        </p:nvSpPr>
        <p:spPr>
          <a:xfrm>
            <a:off x="6095975" y="1281740"/>
            <a:ext cx="6095999" cy="2308324"/>
          </a:xfrm>
          <a:prstGeom prst="rect">
            <a:avLst/>
          </a:prstGeom>
          <a:noFill/>
        </p:spPr>
        <p:txBody>
          <a:bodyPr wrap="square" rtlCol="0">
            <a:spAutoFit/>
          </a:bodyPr>
          <a:lstStyle/>
          <a:p>
            <a:pPr algn="ctr"/>
            <a:r>
              <a:rPr lang="en-IN" sz="2400" b="1" u="sng" dirty="0">
                <a:latin typeface="Trebuchet MS" panose="020B0603020202020204" pitchFamily="34" charset="0"/>
              </a:rPr>
              <a:t>Solution</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Synchronised transport mechanism by providing all form of transport under one platform</a:t>
            </a:r>
          </a:p>
          <a:p>
            <a:pPr algn="ctr"/>
            <a:endParaRPr lang="en-IN" sz="2400" b="1" u="sng" dirty="0">
              <a:latin typeface="Trebuchet MS" panose="020B0603020202020204" pitchFamily="34" charset="0"/>
            </a:endParaRPr>
          </a:p>
        </p:txBody>
      </p:sp>
      <p:sp>
        <p:nvSpPr>
          <p:cNvPr id="15" name="Rectangle: Top Corners Snipped 14">
            <a:extLst>
              <a:ext uri="{FF2B5EF4-FFF2-40B4-BE49-F238E27FC236}">
                <a16:creationId xmlns:a16="http://schemas.microsoft.com/office/drawing/2014/main" id="{68E95630-AED4-4864-9C9D-D19CDDB5601F}"/>
              </a:ext>
            </a:extLst>
          </p:cNvPr>
          <p:cNvSpPr/>
          <p:nvPr/>
        </p:nvSpPr>
        <p:spPr>
          <a:xfrm rot="10800000">
            <a:off x="-3" y="4726"/>
            <a:ext cx="12192000" cy="840469"/>
          </a:xfrm>
          <a:prstGeom prst="snip2SameRect">
            <a:avLst>
              <a:gd name="adj1" fmla="val 16667"/>
              <a:gd name="adj2" fmla="val 2275"/>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EF791B3-2D27-44ED-B24B-CA3BED6A315F}"/>
              </a:ext>
            </a:extLst>
          </p:cNvPr>
          <p:cNvSpPr txBox="1"/>
          <p:nvPr/>
        </p:nvSpPr>
        <p:spPr>
          <a:xfrm>
            <a:off x="-7471" y="9462"/>
            <a:ext cx="12192010" cy="1754326"/>
          </a:xfrm>
          <a:prstGeom prst="rect">
            <a:avLst/>
          </a:prstGeom>
          <a:noFill/>
        </p:spPr>
        <p:txBody>
          <a:bodyPr wrap="square" rtlCol="0">
            <a:spAutoFit/>
          </a:bodyPr>
          <a:lstStyle/>
          <a:p>
            <a:pPr algn="ctr"/>
            <a:r>
              <a:rPr lang="en-IN" sz="5400" b="1" u="sng" dirty="0">
                <a:solidFill>
                  <a:srgbClr val="00B050"/>
                </a:solidFill>
                <a:latin typeface="Trebuchet MS" panose="020B0603020202020204" pitchFamily="34" charset="0"/>
              </a:rPr>
              <a:t>Problem and Solution</a:t>
            </a:r>
          </a:p>
          <a:p>
            <a:pPr algn="ctr"/>
            <a:endParaRPr lang="en-IN" sz="5400" b="1" dirty="0">
              <a:solidFill>
                <a:srgbClr val="00B050"/>
              </a:solidFill>
              <a:latin typeface="Trebuchet MS" panose="020B0603020202020204" pitchFamily="34" charset="0"/>
            </a:endParaRPr>
          </a:p>
        </p:txBody>
      </p:sp>
      <p:pic>
        <p:nvPicPr>
          <p:cNvPr id="19" name="Graphic 18">
            <a:extLst>
              <a:ext uri="{FF2B5EF4-FFF2-40B4-BE49-F238E27FC236}">
                <a16:creationId xmlns:a16="http://schemas.microsoft.com/office/drawing/2014/main" id="{6A7E8281-CFFE-4710-9506-BBF60A921DB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888955" y="34764"/>
            <a:ext cx="840471" cy="840471"/>
          </a:xfrm>
          <a:prstGeom prst="rect">
            <a:avLst/>
          </a:prstGeom>
        </p:spPr>
      </p:pic>
      <p:pic>
        <p:nvPicPr>
          <p:cNvPr id="20" name="Graphic 19">
            <a:extLst>
              <a:ext uri="{FF2B5EF4-FFF2-40B4-BE49-F238E27FC236}">
                <a16:creationId xmlns:a16="http://schemas.microsoft.com/office/drawing/2014/main" id="{92559385-B08A-4D3C-ABCF-4B823391CA1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570730" y="9462"/>
            <a:ext cx="840470" cy="830996"/>
          </a:xfrm>
          <a:prstGeom prst="rect">
            <a:avLst/>
          </a:prstGeom>
        </p:spPr>
      </p:pic>
      <p:sp>
        <p:nvSpPr>
          <p:cNvPr id="21" name="Oval 20">
            <a:extLst>
              <a:ext uri="{FF2B5EF4-FFF2-40B4-BE49-F238E27FC236}">
                <a16:creationId xmlns:a16="http://schemas.microsoft.com/office/drawing/2014/main" id="{EF0A08E4-1CA5-4109-B1A5-877EEFA0129D}"/>
              </a:ext>
            </a:extLst>
          </p:cNvPr>
          <p:cNvSpPr/>
          <p:nvPr/>
        </p:nvSpPr>
        <p:spPr>
          <a:xfrm>
            <a:off x="5771504" y="928055"/>
            <a:ext cx="648930" cy="648929"/>
          </a:xfrm>
          <a:prstGeom prst="ellipse">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C00000"/>
                </a:solidFill>
                <a:latin typeface="Trebuchet MS" panose="020B0603020202020204" pitchFamily="34" charset="0"/>
              </a:rPr>
              <a:t>4</a:t>
            </a:r>
          </a:p>
        </p:txBody>
      </p:sp>
      <p:pic>
        <p:nvPicPr>
          <p:cNvPr id="7" name="Graphic 6">
            <a:extLst>
              <a:ext uri="{FF2B5EF4-FFF2-40B4-BE49-F238E27FC236}">
                <a16:creationId xmlns:a16="http://schemas.microsoft.com/office/drawing/2014/main" id="{2D24350E-8E76-488D-B436-4DF966ABEE6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58909" y="4427195"/>
            <a:ext cx="1559770" cy="1559770"/>
          </a:xfrm>
          <a:prstGeom prst="rect">
            <a:avLst/>
          </a:prstGeom>
        </p:spPr>
      </p:pic>
      <p:pic>
        <p:nvPicPr>
          <p:cNvPr id="4" name="Graphic 3">
            <a:extLst>
              <a:ext uri="{FF2B5EF4-FFF2-40B4-BE49-F238E27FC236}">
                <a16:creationId xmlns:a16="http://schemas.microsoft.com/office/drawing/2014/main" id="{0A260D2F-4F28-4DED-ACDC-8701BBC3CC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37232" y="4756336"/>
            <a:ext cx="403123" cy="403123"/>
          </a:xfrm>
          <a:prstGeom prst="rect">
            <a:avLst/>
          </a:prstGeom>
        </p:spPr>
      </p:pic>
      <p:pic>
        <p:nvPicPr>
          <p:cNvPr id="12" name="Graphic 11">
            <a:extLst>
              <a:ext uri="{FF2B5EF4-FFF2-40B4-BE49-F238E27FC236}">
                <a16:creationId xmlns:a16="http://schemas.microsoft.com/office/drawing/2014/main" id="{4EEA3092-C12A-4634-A4B3-63D93CF70E9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13880" y="4982167"/>
            <a:ext cx="449826" cy="449826"/>
          </a:xfrm>
          <a:prstGeom prst="rect">
            <a:avLst/>
          </a:prstGeom>
        </p:spPr>
      </p:pic>
      <p:pic>
        <p:nvPicPr>
          <p:cNvPr id="18" name="Graphic 17">
            <a:extLst>
              <a:ext uri="{FF2B5EF4-FFF2-40B4-BE49-F238E27FC236}">
                <a16:creationId xmlns:a16="http://schemas.microsoft.com/office/drawing/2014/main" id="{39BDA163-C9CF-4B44-A23F-ED9F670540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37231" y="5254701"/>
            <a:ext cx="403123" cy="403123"/>
          </a:xfrm>
          <a:prstGeom prst="rect">
            <a:avLst/>
          </a:prstGeom>
        </p:spPr>
      </p:pic>
      <p:pic>
        <p:nvPicPr>
          <p:cNvPr id="14" name="Graphic 13">
            <a:extLst>
              <a:ext uri="{FF2B5EF4-FFF2-40B4-BE49-F238E27FC236}">
                <a16:creationId xmlns:a16="http://schemas.microsoft.com/office/drawing/2014/main" id="{FFD16A9C-7FA0-43B6-87F9-B58E6B25A7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26624" y="4479338"/>
            <a:ext cx="1450041" cy="1450041"/>
          </a:xfrm>
          <a:prstGeom prst="rect">
            <a:avLst/>
          </a:prstGeom>
        </p:spPr>
      </p:pic>
      <p:pic>
        <p:nvPicPr>
          <p:cNvPr id="22" name="Graphic 21">
            <a:extLst>
              <a:ext uri="{FF2B5EF4-FFF2-40B4-BE49-F238E27FC236}">
                <a16:creationId xmlns:a16="http://schemas.microsoft.com/office/drawing/2014/main" id="{B298C679-5817-4A21-A2CA-8DF3FFE8B2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58632" y="4579044"/>
            <a:ext cx="403123" cy="403123"/>
          </a:xfrm>
          <a:prstGeom prst="rect">
            <a:avLst/>
          </a:prstGeom>
        </p:spPr>
      </p:pic>
      <p:pic>
        <p:nvPicPr>
          <p:cNvPr id="23" name="Graphic 22">
            <a:extLst>
              <a:ext uri="{FF2B5EF4-FFF2-40B4-BE49-F238E27FC236}">
                <a16:creationId xmlns:a16="http://schemas.microsoft.com/office/drawing/2014/main" id="{72567808-5E22-437F-A80E-4CCA9D7E47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89415" y="4890609"/>
            <a:ext cx="449826" cy="449826"/>
          </a:xfrm>
          <a:prstGeom prst="rect">
            <a:avLst/>
          </a:prstGeom>
        </p:spPr>
      </p:pic>
      <p:pic>
        <p:nvPicPr>
          <p:cNvPr id="24" name="Graphic 23">
            <a:extLst>
              <a:ext uri="{FF2B5EF4-FFF2-40B4-BE49-F238E27FC236}">
                <a16:creationId xmlns:a16="http://schemas.microsoft.com/office/drawing/2014/main" id="{5FFC4E05-93F6-48D2-9274-823A6F956E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97130" y="5022021"/>
            <a:ext cx="403123" cy="403123"/>
          </a:xfrm>
          <a:prstGeom prst="rect">
            <a:avLst/>
          </a:prstGeom>
        </p:spPr>
      </p:pic>
      <p:pic>
        <p:nvPicPr>
          <p:cNvPr id="25" name="Graphic 24">
            <a:extLst>
              <a:ext uri="{FF2B5EF4-FFF2-40B4-BE49-F238E27FC236}">
                <a16:creationId xmlns:a16="http://schemas.microsoft.com/office/drawing/2014/main" id="{9104B8BD-6635-4EDC-B91E-9C63718BB94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15373" y="5337600"/>
            <a:ext cx="474036" cy="474036"/>
          </a:xfrm>
          <a:prstGeom prst="rect">
            <a:avLst/>
          </a:prstGeom>
        </p:spPr>
      </p:pic>
    </p:spTree>
    <p:extLst>
      <p:ext uri="{BB962C8B-B14F-4D97-AF65-F5344CB8AC3E}">
        <p14:creationId xmlns:p14="http://schemas.microsoft.com/office/powerpoint/2010/main" val="2395992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CC610F-0A35-4AA3-8D5C-77704B52B322}"/>
              </a:ext>
            </a:extLst>
          </p:cNvPr>
          <p:cNvSpPr txBox="1"/>
          <p:nvPr/>
        </p:nvSpPr>
        <p:spPr>
          <a:xfrm>
            <a:off x="0" y="2462212"/>
            <a:ext cx="12192000" cy="400110"/>
          </a:xfrm>
          <a:prstGeom prst="rect">
            <a:avLst/>
          </a:prstGeom>
          <a:noFill/>
        </p:spPr>
        <p:txBody>
          <a:bodyPr wrap="square" rtlCol="0" anchor="ctr">
            <a:spAutoFit/>
          </a:bodyPr>
          <a:lstStyle/>
          <a:p>
            <a:pPr algn="ctr"/>
            <a:endParaRPr lang="en-IN" sz="2000" dirty="0">
              <a:latin typeface="Trebuchet MS" panose="020B0603020202020204" pitchFamily="34" charset="0"/>
            </a:endParaRPr>
          </a:p>
        </p:txBody>
      </p:sp>
      <p:sp>
        <p:nvSpPr>
          <p:cNvPr id="6" name="Rectangle: Rounded Corners 5">
            <a:extLst>
              <a:ext uri="{FF2B5EF4-FFF2-40B4-BE49-F238E27FC236}">
                <a16:creationId xmlns:a16="http://schemas.microsoft.com/office/drawing/2014/main" id="{3F37C053-B7BE-42B5-A513-972C37D3373B}"/>
              </a:ext>
            </a:extLst>
          </p:cNvPr>
          <p:cNvSpPr/>
          <p:nvPr/>
        </p:nvSpPr>
        <p:spPr>
          <a:xfrm>
            <a:off x="-14883" y="1295939"/>
            <a:ext cx="6096000"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ffectLst/>
            </a:endParaRPr>
          </a:p>
        </p:txBody>
      </p:sp>
      <p:sp>
        <p:nvSpPr>
          <p:cNvPr id="9" name="TextBox 8">
            <a:extLst>
              <a:ext uri="{FF2B5EF4-FFF2-40B4-BE49-F238E27FC236}">
                <a16:creationId xmlns:a16="http://schemas.microsoft.com/office/drawing/2014/main" id="{EB1C0500-20F4-4B35-B167-2BB565E9C054}"/>
              </a:ext>
            </a:extLst>
          </p:cNvPr>
          <p:cNvSpPr txBox="1"/>
          <p:nvPr/>
        </p:nvSpPr>
        <p:spPr>
          <a:xfrm>
            <a:off x="-29754" y="1265900"/>
            <a:ext cx="6095999" cy="2677656"/>
          </a:xfrm>
          <a:prstGeom prst="rect">
            <a:avLst/>
          </a:prstGeom>
          <a:noFill/>
        </p:spPr>
        <p:txBody>
          <a:bodyPr wrap="square" rtlCol="0" anchor="ctr">
            <a:spAutoFit/>
          </a:bodyPr>
          <a:lstStyle/>
          <a:p>
            <a:pPr algn="ctr"/>
            <a:r>
              <a:rPr lang="en-IN" sz="2400" b="1" u="sng" dirty="0">
                <a:latin typeface="Trebuchet MS" panose="020B0603020202020204" pitchFamily="34" charset="0"/>
              </a:rPr>
              <a:t>Problem  </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Safety issues </a:t>
            </a:r>
            <a:endParaRPr lang="en-IN" b="1" dirty="0">
              <a:latin typeface="Trebuchet MS" panose="020B0603020202020204" pitchFamily="34" charset="0"/>
            </a:endParaRPr>
          </a:p>
          <a:p>
            <a:pPr algn="ctr"/>
            <a:endParaRPr lang="en-IN" sz="2400" dirty="0">
              <a:latin typeface="Trebuchet MS" panose="020B0603020202020204" pitchFamily="34" charset="0"/>
            </a:endParaRPr>
          </a:p>
          <a:p>
            <a:pPr algn="ctr"/>
            <a:r>
              <a:rPr lang="en-IN" dirty="0">
                <a:latin typeface="Trebuchet MS" panose="020B0603020202020204" pitchFamily="34" charset="0"/>
              </a:rPr>
              <a:t>In India the basic public notion is inclined towards the side that public transport are not yet a safe mode of transport</a:t>
            </a:r>
          </a:p>
          <a:p>
            <a:pPr algn="ctr"/>
            <a:endParaRPr lang="en-IN" dirty="0">
              <a:latin typeface="Trebuchet MS" panose="020B0603020202020204" pitchFamily="34" charset="0"/>
            </a:endParaRPr>
          </a:p>
        </p:txBody>
      </p:sp>
      <p:sp>
        <p:nvSpPr>
          <p:cNvPr id="10" name="Rectangle: Rounded Corners 9">
            <a:extLst>
              <a:ext uri="{FF2B5EF4-FFF2-40B4-BE49-F238E27FC236}">
                <a16:creationId xmlns:a16="http://schemas.microsoft.com/office/drawing/2014/main" id="{4C2EAFEC-9332-4927-8532-8390651764B0}"/>
              </a:ext>
            </a:extLst>
          </p:cNvPr>
          <p:cNvSpPr/>
          <p:nvPr/>
        </p:nvSpPr>
        <p:spPr>
          <a:xfrm>
            <a:off x="6095988" y="1295940"/>
            <a:ext cx="6095999" cy="4849091"/>
          </a:xfrm>
          <a:prstGeom prst="roundRect">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The platform offers a weapon detection program using AI and computer vision to provide information about illegal possession of arms in a public place thus promoting safety.</a:t>
            </a:r>
            <a:endParaRPr lang="en-IN" dirty="0">
              <a:solidFill>
                <a:schemeClr val="tx1"/>
              </a:solidFill>
              <a:effectLst/>
            </a:endParaRPr>
          </a:p>
        </p:txBody>
      </p:sp>
      <p:sp>
        <p:nvSpPr>
          <p:cNvPr id="11" name="TextBox 10">
            <a:extLst>
              <a:ext uri="{FF2B5EF4-FFF2-40B4-BE49-F238E27FC236}">
                <a16:creationId xmlns:a16="http://schemas.microsoft.com/office/drawing/2014/main" id="{A7DCF124-33CE-4AA2-81C8-52C1FC2D3ADA}"/>
              </a:ext>
            </a:extLst>
          </p:cNvPr>
          <p:cNvSpPr txBox="1"/>
          <p:nvPr/>
        </p:nvSpPr>
        <p:spPr>
          <a:xfrm>
            <a:off x="6095975" y="1281740"/>
            <a:ext cx="6095999" cy="1200329"/>
          </a:xfrm>
          <a:prstGeom prst="rect">
            <a:avLst/>
          </a:prstGeom>
          <a:noFill/>
        </p:spPr>
        <p:txBody>
          <a:bodyPr wrap="square" rtlCol="0">
            <a:spAutoFit/>
          </a:bodyPr>
          <a:lstStyle/>
          <a:p>
            <a:pPr algn="ctr"/>
            <a:r>
              <a:rPr lang="en-IN" sz="2400" b="1" u="sng" dirty="0">
                <a:latin typeface="Trebuchet MS" panose="020B0603020202020204" pitchFamily="34" charset="0"/>
              </a:rPr>
              <a:t>Solution</a:t>
            </a:r>
          </a:p>
          <a:p>
            <a:pPr algn="ctr"/>
            <a:endParaRPr lang="en-IN" sz="2400" b="1" u="sng" dirty="0">
              <a:latin typeface="Trebuchet MS" panose="020B0603020202020204" pitchFamily="34" charset="0"/>
            </a:endParaRPr>
          </a:p>
          <a:p>
            <a:pPr algn="ctr"/>
            <a:r>
              <a:rPr lang="en-IN" sz="2400" b="1" u="sng" dirty="0">
                <a:latin typeface="Trebuchet MS" panose="020B0603020202020204" pitchFamily="34" charset="0"/>
              </a:rPr>
              <a:t>Threat detection program</a:t>
            </a:r>
          </a:p>
        </p:txBody>
      </p:sp>
      <p:sp>
        <p:nvSpPr>
          <p:cNvPr id="15" name="Rectangle: Top Corners Snipped 14">
            <a:extLst>
              <a:ext uri="{FF2B5EF4-FFF2-40B4-BE49-F238E27FC236}">
                <a16:creationId xmlns:a16="http://schemas.microsoft.com/office/drawing/2014/main" id="{68E95630-AED4-4864-9C9D-D19CDDB5601F}"/>
              </a:ext>
            </a:extLst>
          </p:cNvPr>
          <p:cNvSpPr/>
          <p:nvPr/>
        </p:nvSpPr>
        <p:spPr>
          <a:xfrm rot="10800000">
            <a:off x="-3" y="4726"/>
            <a:ext cx="12192000" cy="840469"/>
          </a:xfrm>
          <a:prstGeom prst="snip2SameRect">
            <a:avLst>
              <a:gd name="adj1" fmla="val 16667"/>
              <a:gd name="adj2" fmla="val 2275"/>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5EF791B3-2D27-44ED-B24B-CA3BED6A315F}"/>
              </a:ext>
            </a:extLst>
          </p:cNvPr>
          <p:cNvSpPr txBox="1"/>
          <p:nvPr/>
        </p:nvSpPr>
        <p:spPr>
          <a:xfrm>
            <a:off x="-10" y="2609"/>
            <a:ext cx="12192010" cy="1754326"/>
          </a:xfrm>
          <a:prstGeom prst="rect">
            <a:avLst/>
          </a:prstGeom>
          <a:noFill/>
        </p:spPr>
        <p:txBody>
          <a:bodyPr wrap="square" rtlCol="0">
            <a:spAutoFit/>
          </a:bodyPr>
          <a:lstStyle/>
          <a:p>
            <a:pPr algn="ctr"/>
            <a:r>
              <a:rPr lang="en-IN" sz="5400" b="1" u="sng" dirty="0">
                <a:solidFill>
                  <a:srgbClr val="00B050"/>
                </a:solidFill>
                <a:latin typeface="Trebuchet MS" panose="020B0603020202020204" pitchFamily="34" charset="0"/>
              </a:rPr>
              <a:t>Problem and Solution</a:t>
            </a:r>
          </a:p>
          <a:p>
            <a:pPr algn="ctr"/>
            <a:endParaRPr lang="en-IN" sz="5400" b="1" dirty="0">
              <a:solidFill>
                <a:srgbClr val="00B050"/>
              </a:solidFill>
              <a:latin typeface="Trebuchet MS" panose="020B0603020202020204" pitchFamily="34" charset="0"/>
            </a:endParaRPr>
          </a:p>
        </p:txBody>
      </p:sp>
      <p:pic>
        <p:nvPicPr>
          <p:cNvPr id="19" name="Graphic 18">
            <a:extLst>
              <a:ext uri="{FF2B5EF4-FFF2-40B4-BE49-F238E27FC236}">
                <a16:creationId xmlns:a16="http://schemas.microsoft.com/office/drawing/2014/main" id="{6A7E8281-CFFE-4710-9506-BBF60A921DB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888955" y="34764"/>
            <a:ext cx="840471" cy="840471"/>
          </a:xfrm>
          <a:prstGeom prst="rect">
            <a:avLst/>
          </a:prstGeom>
        </p:spPr>
      </p:pic>
      <p:pic>
        <p:nvPicPr>
          <p:cNvPr id="20" name="Graphic 19">
            <a:extLst>
              <a:ext uri="{FF2B5EF4-FFF2-40B4-BE49-F238E27FC236}">
                <a16:creationId xmlns:a16="http://schemas.microsoft.com/office/drawing/2014/main" id="{92559385-B08A-4D3C-ABCF-4B823391CA1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570730" y="9462"/>
            <a:ext cx="840470" cy="830996"/>
          </a:xfrm>
          <a:prstGeom prst="rect">
            <a:avLst/>
          </a:prstGeom>
        </p:spPr>
      </p:pic>
      <p:sp>
        <p:nvSpPr>
          <p:cNvPr id="21" name="Oval 20">
            <a:extLst>
              <a:ext uri="{FF2B5EF4-FFF2-40B4-BE49-F238E27FC236}">
                <a16:creationId xmlns:a16="http://schemas.microsoft.com/office/drawing/2014/main" id="{EF0A08E4-1CA5-4109-B1A5-877EEFA0129D}"/>
              </a:ext>
            </a:extLst>
          </p:cNvPr>
          <p:cNvSpPr/>
          <p:nvPr/>
        </p:nvSpPr>
        <p:spPr>
          <a:xfrm>
            <a:off x="5771504" y="928055"/>
            <a:ext cx="648930" cy="648929"/>
          </a:xfrm>
          <a:prstGeom prst="ellipse">
            <a:avLst/>
          </a:prstGeom>
          <a:solidFill>
            <a:schemeClr val="bg1">
              <a:lumMod val="9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rgbClr val="C00000"/>
                </a:solidFill>
                <a:latin typeface="Trebuchet MS" panose="020B0603020202020204" pitchFamily="34" charset="0"/>
              </a:rPr>
              <a:t>5</a:t>
            </a:r>
          </a:p>
        </p:txBody>
      </p:sp>
      <p:pic>
        <p:nvPicPr>
          <p:cNvPr id="14" name="Graphic 13">
            <a:extLst>
              <a:ext uri="{FF2B5EF4-FFF2-40B4-BE49-F238E27FC236}">
                <a16:creationId xmlns:a16="http://schemas.microsoft.com/office/drawing/2014/main" id="{AF5EFFE8-EC8B-4DC8-B486-B00EC35DBD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6489" y="4658816"/>
            <a:ext cx="1803512" cy="1803512"/>
          </a:xfrm>
          <a:prstGeom prst="rect">
            <a:avLst/>
          </a:prstGeom>
        </p:spPr>
      </p:pic>
      <p:pic>
        <p:nvPicPr>
          <p:cNvPr id="4" name="Graphic 3">
            <a:extLst>
              <a:ext uri="{FF2B5EF4-FFF2-40B4-BE49-F238E27FC236}">
                <a16:creationId xmlns:a16="http://schemas.microsoft.com/office/drawing/2014/main" id="{2B64A405-FE2D-4724-B1F2-8B5EA0DC13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67461" y="5338103"/>
            <a:ext cx="444937" cy="444937"/>
          </a:xfrm>
          <a:prstGeom prst="rect">
            <a:avLst/>
          </a:prstGeom>
        </p:spPr>
      </p:pic>
      <p:pic>
        <p:nvPicPr>
          <p:cNvPr id="12" name="Graphic 11">
            <a:extLst>
              <a:ext uri="{FF2B5EF4-FFF2-40B4-BE49-F238E27FC236}">
                <a16:creationId xmlns:a16="http://schemas.microsoft.com/office/drawing/2014/main" id="{EBD82E68-66B6-4AEE-81F6-6151128FF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398905">
            <a:off x="2729426" y="5369632"/>
            <a:ext cx="444936" cy="444936"/>
          </a:xfrm>
          <a:prstGeom prst="rect">
            <a:avLst/>
          </a:prstGeom>
        </p:spPr>
      </p:pic>
      <p:pic>
        <p:nvPicPr>
          <p:cNvPr id="16" name="Graphic 15">
            <a:extLst>
              <a:ext uri="{FF2B5EF4-FFF2-40B4-BE49-F238E27FC236}">
                <a16:creationId xmlns:a16="http://schemas.microsoft.com/office/drawing/2014/main" id="{CB82F2C8-8F7D-49EE-863E-A7D90E36D94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12685"/>
          <a:stretch/>
        </p:blipFill>
        <p:spPr>
          <a:xfrm>
            <a:off x="3231251" y="5294342"/>
            <a:ext cx="626824" cy="573057"/>
          </a:xfrm>
          <a:prstGeom prst="rect">
            <a:avLst/>
          </a:prstGeom>
        </p:spPr>
      </p:pic>
      <p:pic>
        <p:nvPicPr>
          <p:cNvPr id="22" name="Graphic 21">
            <a:extLst>
              <a:ext uri="{FF2B5EF4-FFF2-40B4-BE49-F238E27FC236}">
                <a16:creationId xmlns:a16="http://schemas.microsoft.com/office/drawing/2014/main" id="{E23A2DBC-D8B3-4E1B-82F5-D3B75590DE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958818" flipV="1">
            <a:off x="8069814" y="5281717"/>
            <a:ext cx="793244" cy="793244"/>
          </a:xfrm>
          <a:prstGeom prst="rect">
            <a:avLst/>
          </a:prstGeom>
        </p:spPr>
      </p:pic>
      <p:pic>
        <p:nvPicPr>
          <p:cNvPr id="24" name="Graphic 23">
            <a:extLst>
              <a:ext uri="{FF2B5EF4-FFF2-40B4-BE49-F238E27FC236}">
                <a16:creationId xmlns:a16="http://schemas.microsoft.com/office/drawing/2014/main" id="{2C75AAF3-0B64-4484-9A8C-A99A63682C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0088301">
            <a:off x="9439019" y="4927149"/>
            <a:ext cx="633422" cy="633422"/>
          </a:xfrm>
          <a:prstGeom prst="rect">
            <a:avLst/>
          </a:prstGeom>
        </p:spPr>
      </p:pic>
      <p:pic>
        <p:nvPicPr>
          <p:cNvPr id="26" name="Graphic 25">
            <a:extLst>
              <a:ext uri="{FF2B5EF4-FFF2-40B4-BE49-F238E27FC236}">
                <a16:creationId xmlns:a16="http://schemas.microsoft.com/office/drawing/2014/main" id="{49BE992A-86E2-48BC-9079-068A878AB88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09612" y="5124258"/>
            <a:ext cx="781254" cy="781254"/>
          </a:xfrm>
          <a:prstGeom prst="rect">
            <a:avLst/>
          </a:prstGeom>
        </p:spPr>
      </p:pic>
    </p:spTree>
    <p:extLst>
      <p:ext uri="{BB962C8B-B14F-4D97-AF65-F5344CB8AC3E}">
        <p14:creationId xmlns:p14="http://schemas.microsoft.com/office/powerpoint/2010/main" val="942368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BD867-F84D-442E-AF06-32931C85E6FE}"/>
              </a:ext>
            </a:extLst>
          </p:cNvPr>
          <p:cNvSpPr txBox="1"/>
          <p:nvPr/>
        </p:nvSpPr>
        <p:spPr>
          <a:xfrm>
            <a:off x="0" y="-74405"/>
            <a:ext cx="12192000" cy="2554545"/>
          </a:xfrm>
          <a:prstGeom prst="rect">
            <a:avLst/>
          </a:prstGeom>
          <a:noFill/>
        </p:spPr>
        <p:txBody>
          <a:bodyPr wrap="square" rtlCol="0">
            <a:spAutoFit/>
          </a:bodyPr>
          <a:lstStyle/>
          <a:p>
            <a:pPr algn="ctr"/>
            <a:r>
              <a:rPr lang="en-IN" sz="4800" b="1" u="sng" dirty="0">
                <a:solidFill>
                  <a:srgbClr val="00B050"/>
                </a:solidFill>
                <a:latin typeface="Trebuchet MS" panose="020B0603020202020204" pitchFamily="34" charset="0"/>
              </a:rPr>
              <a:t>Tech Stack</a:t>
            </a:r>
          </a:p>
          <a:p>
            <a:pPr algn="ctr"/>
            <a:endParaRPr lang="en-IN" sz="2800" dirty="0">
              <a:solidFill>
                <a:srgbClr val="00B050"/>
              </a:solidFill>
              <a:latin typeface="Trebuchet MS" panose="020B0603020202020204" pitchFamily="34" charset="0"/>
            </a:endParaRPr>
          </a:p>
          <a:p>
            <a:pPr algn="ctr"/>
            <a:endParaRPr lang="en-IN" sz="2800" dirty="0">
              <a:solidFill>
                <a:srgbClr val="00B050"/>
              </a:solidFill>
              <a:latin typeface="Trebuchet MS" panose="020B0603020202020204" pitchFamily="34" charset="0"/>
            </a:endParaRPr>
          </a:p>
          <a:p>
            <a:pPr algn="ctr"/>
            <a:endParaRPr lang="en-IN" sz="2800" dirty="0">
              <a:solidFill>
                <a:srgbClr val="00B050"/>
              </a:solidFill>
              <a:latin typeface="Trebuchet MS" panose="020B0603020202020204" pitchFamily="34" charset="0"/>
            </a:endParaRPr>
          </a:p>
          <a:p>
            <a:pPr algn="ctr"/>
            <a:endParaRPr lang="en-IN" sz="2800" dirty="0">
              <a:solidFill>
                <a:srgbClr val="00B050"/>
              </a:solidFill>
              <a:latin typeface="Trebuchet MS" panose="020B0603020202020204" pitchFamily="34" charset="0"/>
            </a:endParaRPr>
          </a:p>
        </p:txBody>
      </p:sp>
      <p:pic>
        <p:nvPicPr>
          <p:cNvPr id="2" name="Picture 1">
            <a:extLst>
              <a:ext uri="{FF2B5EF4-FFF2-40B4-BE49-F238E27FC236}">
                <a16:creationId xmlns:a16="http://schemas.microsoft.com/office/drawing/2014/main" id="{415AC892-00FC-2242-A0F9-2AE026F0FF90}"/>
              </a:ext>
            </a:extLst>
          </p:cNvPr>
          <p:cNvPicPr>
            <a:picLocks noChangeAspect="1"/>
          </p:cNvPicPr>
          <p:nvPr/>
        </p:nvPicPr>
        <p:blipFill>
          <a:blip r:embed="rId2"/>
          <a:srcRect/>
          <a:stretch/>
        </p:blipFill>
        <p:spPr>
          <a:xfrm>
            <a:off x="581294" y="851397"/>
            <a:ext cx="1834777" cy="1834777"/>
          </a:xfrm>
          <a:prstGeom prst="rect">
            <a:avLst/>
          </a:prstGeom>
        </p:spPr>
      </p:pic>
      <p:sp>
        <p:nvSpPr>
          <p:cNvPr id="3" name="TextBox 2">
            <a:extLst>
              <a:ext uri="{FF2B5EF4-FFF2-40B4-BE49-F238E27FC236}">
                <a16:creationId xmlns:a16="http://schemas.microsoft.com/office/drawing/2014/main" id="{CB865C8D-E637-6B42-B937-91DF34E74B7D}"/>
              </a:ext>
            </a:extLst>
          </p:cNvPr>
          <p:cNvSpPr txBox="1"/>
          <p:nvPr/>
        </p:nvSpPr>
        <p:spPr>
          <a:xfrm>
            <a:off x="576333" y="2892208"/>
            <a:ext cx="1963872" cy="646331"/>
          </a:xfrm>
          <a:prstGeom prst="rect">
            <a:avLst/>
          </a:prstGeom>
          <a:noFill/>
        </p:spPr>
        <p:txBody>
          <a:bodyPr wrap="square" rtlCol="0">
            <a:spAutoFit/>
          </a:bodyPr>
          <a:lstStyle/>
          <a:p>
            <a:pPr algn="ctr"/>
            <a:r>
              <a:rPr lang="en-US" dirty="0">
                <a:latin typeface="Trebuchet MS" panose="020B0603020202020204" pitchFamily="34" charset="0"/>
              </a:rPr>
              <a:t>React Native</a:t>
            </a:r>
          </a:p>
          <a:p>
            <a:pPr algn="ctr"/>
            <a:r>
              <a:rPr lang="en-US" dirty="0">
                <a:latin typeface="Trebuchet MS" panose="020B0603020202020204" pitchFamily="34" charset="0"/>
              </a:rPr>
              <a:t>(front End)</a:t>
            </a:r>
          </a:p>
        </p:txBody>
      </p:sp>
      <p:pic>
        <p:nvPicPr>
          <p:cNvPr id="5" name="Picture 4">
            <a:extLst>
              <a:ext uri="{FF2B5EF4-FFF2-40B4-BE49-F238E27FC236}">
                <a16:creationId xmlns:a16="http://schemas.microsoft.com/office/drawing/2014/main" id="{C7F8E8DE-6320-394B-841B-FA77A30CED78}"/>
              </a:ext>
            </a:extLst>
          </p:cNvPr>
          <p:cNvPicPr>
            <a:picLocks noChangeAspect="1"/>
          </p:cNvPicPr>
          <p:nvPr/>
        </p:nvPicPr>
        <p:blipFill>
          <a:blip r:embed="rId3"/>
          <a:srcRect/>
          <a:stretch/>
        </p:blipFill>
        <p:spPr>
          <a:xfrm>
            <a:off x="3662892" y="1173092"/>
            <a:ext cx="2694025" cy="731805"/>
          </a:xfrm>
          <a:prstGeom prst="rect">
            <a:avLst/>
          </a:prstGeom>
        </p:spPr>
      </p:pic>
      <p:sp>
        <p:nvSpPr>
          <p:cNvPr id="8" name="TextBox 7">
            <a:extLst>
              <a:ext uri="{FF2B5EF4-FFF2-40B4-BE49-F238E27FC236}">
                <a16:creationId xmlns:a16="http://schemas.microsoft.com/office/drawing/2014/main" id="{8451D57C-88DE-CE45-8F23-F5CEB47D13E9}"/>
              </a:ext>
            </a:extLst>
          </p:cNvPr>
          <p:cNvSpPr txBox="1"/>
          <p:nvPr/>
        </p:nvSpPr>
        <p:spPr>
          <a:xfrm>
            <a:off x="3922969" y="2905896"/>
            <a:ext cx="1963872" cy="646331"/>
          </a:xfrm>
          <a:prstGeom prst="rect">
            <a:avLst/>
          </a:prstGeom>
          <a:noFill/>
        </p:spPr>
        <p:txBody>
          <a:bodyPr wrap="square" rtlCol="0">
            <a:spAutoFit/>
          </a:bodyPr>
          <a:lstStyle/>
          <a:p>
            <a:pPr algn="ctr"/>
            <a:r>
              <a:rPr lang="en-US" dirty="0">
                <a:latin typeface="Trebuchet MS" panose="020B0603020202020204" pitchFamily="34" charset="0"/>
              </a:rPr>
              <a:t>Mongo DB server</a:t>
            </a:r>
          </a:p>
          <a:p>
            <a:pPr algn="ctr"/>
            <a:r>
              <a:rPr lang="en-US" dirty="0">
                <a:latin typeface="Trebuchet MS" panose="020B0603020202020204" pitchFamily="34" charset="0"/>
              </a:rPr>
              <a:t>(Backend)</a:t>
            </a:r>
          </a:p>
        </p:txBody>
      </p:sp>
      <p:pic>
        <p:nvPicPr>
          <p:cNvPr id="7" name="Picture 6">
            <a:extLst>
              <a:ext uri="{FF2B5EF4-FFF2-40B4-BE49-F238E27FC236}">
                <a16:creationId xmlns:a16="http://schemas.microsoft.com/office/drawing/2014/main" id="{6B866AE6-2721-8D4D-9343-74CA32E661A0}"/>
              </a:ext>
            </a:extLst>
          </p:cNvPr>
          <p:cNvPicPr>
            <a:picLocks noChangeAspect="1"/>
          </p:cNvPicPr>
          <p:nvPr/>
        </p:nvPicPr>
        <p:blipFill>
          <a:blip r:embed="rId4"/>
          <a:stretch>
            <a:fillRect/>
          </a:stretch>
        </p:blipFill>
        <p:spPr>
          <a:xfrm>
            <a:off x="7365836" y="754175"/>
            <a:ext cx="1856555" cy="1882289"/>
          </a:xfrm>
          <a:prstGeom prst="rect">
            <a:avLst/>
          </a:prstGeom>
        </p:spPr>
      </p:pic>
      <p:sp>
        <p:nvSpPr>
          <p:cNvPr id="10" name="TextBox 9">
            <a:extLst>
              <a:ext uri="{FF2B5EF4-FFF2-40B4-BE49-F238E27FC236}">
                <a16:creationId xmlns:a16="http://schemas.microsoft.com/office/drawing/2014/main" id="{55657812-F1F5-6041-AF60-04BD2D58BC6D}"/>
              </a:ext>
            </a:extLst>
          </p:cNvPr>
          <p:cNvSpPr txBox="1"/>
          <p:nvPr/>
        </p:nvSpPr>
        <p:spPr>
          <a:xfrm>
            <a:off x="7287095" y="2892208"/>
            <a:ext cx="1963872" cy="646331"/>
          </a:xfrm>
          <a:prstGeom prst="rect">
            <a:avLst/>
          </a:prstGeom>
          <a:noFill/>
        </p:spPr>
        <p:txBody>
          <a:bodyPr wrap="square" rtlCol="0">
            <a:spAutoFit/>
          </a:bodyPr>
          <a:lstStyle/>
          <a:p>
            <a:pPr algn="ctr"/>
            <a:r>
              <a:rPr lang="en-US" dirty="0">
                <a:latin typeface="Trebuchet MS" panose="020B0603020202020204" pitchFamily="34" charset="0"/>
              </a:rPr>
              <a:t>Frontend APIs</a:t>
            </a:r>
          </a:p>
          <a:p>
            <a:pPr algn="ctr"/>
            <a:r>
              <a:rPr lang="en-US" dirty="0">
                <a:latin typeface="Trebuchet MS" panose="020B0603020202020204" pitchFamily="34" charset="0"/>
              </a:rPr>
              <a:t>Google Maps </a:t>
            </a:r>
          </a:p>
        </p:txBody>
      </p:sp>
      <p:pic>
        <p:nvPicPr>
          <p:cNvPr id="9" name="Picture 8">
            <a:extLst>
              <a:ext uri="{FF2B5EF4-FFF2-40B4-BE49-F238E27FC236}">
                <a16:creationId xmlns:a16="http://schemas.microsoft.com/office/drawing/2014/main" id="{CCB98294-E2C3-6C4D-A8BE-CBE190014316}"/>
              </a:ext>
            </a:extLst>
          </p:cNvPr>
          <p:cNvPicPr>
            <a:picLocks noChangeAspect="1"/>
          </p:cNvPicPr>
          <p:nvPr/>
        </p:nvPicPr>
        <p:blipFill>
          <a:blip r:embed="rId5"/>
          <a:srcRect/>
          <a:stretch/>
        </p:blipFill>
        <p:spPr>
          <a:xfrm>
            <a:off x="10008518" y="1259627"/>
            <a:ext cx="1717315" cy="1052006"/>
          </a:xfrm>
          <a:prstGeom prst="rect">
            <a:avLst/>
          </a:prstGeom>
        </p:spPr>
      </p:pic>
      <p:sp>
        <p:nvSpPr>
          <p:cNvPr id="12" name="TextBox 11">
            <a:extLst>
              <a:ext uri="{FF2B5EF4-FFF2-40B4-BE49-F238E27FC236}">
                <a16:creationId xmlns:a16="http://schemas.microsoft.com/office/drawing/2014/main" id="{A391C1B9-8991-BF4F-8AE3-4C93A095A1A8}"/>
              </a:ext>
            </a:extLst>
          </p:cNvPr>
          <p:cNvSpPr txBox="1"/>
          <p:nvPr/>
        </p:nvSpPr>
        <p:spPr>
          <a:xfrm>
            <a:off x="9885239" y="2846042"/>
            <a:ext cx="1963872" cy="369332"/>
          </a:xfrm>
          <a:prstGeom prst="rect">
            <a:avLst/>
          </a:prstGeom>
          <a:noFill/>
        </p:spPr>
        <p:txBody>
          <a:bodyPr wrap="square" rtlCol="0">
            <a:spAutoFit/>
          </a:bodyPr>
          <a:lstStyle/>
          <a:p>
            <a:pPr algn="ctr"/>
            <a:r>
              <a:rPr lang="en-US" dirty="0">
                <a:latin typeface="Trebuchet MS" panose="020B0603020202020204" pitchFamily="34" charset="0"/>
              </a:rPr>
              <a:t>Node </a:t>
            </a:r>
            <a:r>
              <a:rPr lang="en-US" dirty="0" err="1">
                <a:latin typeface="Trebuchet MS" panose="020B0603020202020204" pitchFamily="34" charset="0"/>
              </a:rPr>
              <a:t>js</a:t>
            </a:r>
            <a:endParaRPr lang="en-US" dirty="0">
              <a:latin typeface="Trebuchet MS" panose="020B0603020202020204" pitchFamily="34" charset="0"/>
            </a:endParaRPr>
          </a:p>
        </p:txBody>
      </p:sp>
      <p:pic>
        <p:nvPicPr>
          <p:cNvPr id="11" name="Picture 10" descr="A close up of a logo&#10;&#10;Description automatically generated">
            <a:extLst>
              <a:ext uri="{FF2B5EF4-FFF2-40B4-BE49-F238E27FC236}">
                <a16:creationId xmlns:a16="http://schemas.microsoft.com/office/drawing/2014/main" id="{F805EFF7-4092-4064-8677-B4E3EF0D020A}"/>
              </a:ext>
            </a:extLst>
          </p:cNvPr>
          <p:cNvPicPr>
            <a:picLocks noChangeAspect="1"/>
          </p:cNvPicPr>
          <p:nvPr/>
        </p:nvPicPr>
        <p:blipFill>
          <a:blip r:embed="rId6"/>
          <a:stretch>
            <a:fillRect/>
          </a:stretch>
        </p:blipFill>
        <p:spPr>
          <a:xfrm>
            <a:off x="4826754" y="3727637"/>
            <a:ext cx="1530163" cy="1530163"/>
          </a:xfrm>
          <a:prstGeom prst="rect">
            <a:avLst/>
          </a:prstGeom>
        </p:spPr>
      </p:pic>
      <p:sp>
        <p:nvSpPr>
          <p:cNvPr id="13" name="TextBox 12">
            <a:extLst>
              <a:ext uri="{FF2B5EF4-FFF2-40B4-BE49-F238E27FC236}">
                <a16:creationId xmlns:a16="http://schemas.microsoft.com/office/drawing/2014/main" id="{7B816733-8607-4E48-8984-7C55DAAD7FAC}"/>
              </a:ext>
            </a:extLst>
          </p:cNvPr>
          <p:cNvSpPr txBox="1"/>
          <p:nvPr/>
        </p:nvSpPr>
        <p:spPr>
          <a:xfrm>
            <a:off x="4826754" y="5315576"/>
            <a:ext cx="1819088" cy="369332"/>
          </a:xfrm>
          <a:prstGeom prst="rect">
            <a:avLst/>
          </a:prstGeom>
          <a:noFill/>
        </p:spPr>
        <p:txBody>
          <a:bodyPr wrap="none" rtlCol="0">
            <a:spAutoFit/>
          </a:bodyPr>
          <a:lstStyle/>
          <a:p>
            <a:r>
              <a:rPr lang="en-IN" dirty="0"/>
              <a:t>Actions of google</a:t>
            </a:r>
          </a:p>
        </p:txBody>
      </p:sp>
    </p:spTree>
    <p:extLst>
      <p:ext uri="{BB962C8B-B14F-4D97-AF65-F5344CB8AC3E}">
        <p14:creationId xmlns:p14="http://schemas.microsoft.com/office/powerpoint/2010/main" val="39932338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622</TotalTime>
  <Words>505</Words>
  <Application>Microsoft Office PowerPoint</Application>
  <PresentationFormat>Widescreen</PresentationFormat>
  <Paragraphs>93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Trebuchet MS</vt:lpstr>
      <vt:lpstr>Trebuchet MS)</vt:lpstr>
      <vt:lpstr>Gallery</vt:lpstr>
      <vt:lpstr>PowerPoint Presentation</vt:lpstr>
      <vt:lpstr> TEAM NAME: NEXT TECH         PROJECT NAME: H   P IN   Team MEMBERS:  Rishabh SHARMA,  ARYAN PANDEY,   DEVANSH SWARUP,  PRASHANT GUPTA</vt:lpstr>
      <vt:lpstr>H   p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Aryan Pandey</dc:creator>
  <cp:lastModifiedBy>Rish</cp:lastModifiedBy>
  <cp:revision>30</cp:revision>
  <dcterms:created xsi:type="dcterms:W3CDTF">2019-08-24T16:23:59Z</dcterms:created>
  <dcterms:modified xsi:type="dcterms:W3CDTF">2019-08-25T04:16:50Z</dcterms:modified>
</cp:coreProperties>
</file>